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108" r:id="rId2"/>
    <p:sldId id="310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4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29F8B-E33F-4A73-B0E7-F86E595F4D52}" type="datetimeFigureOut">
              <a:rPr lang="en-GB" smtClean="0"/>
              <a:t>26/09/2021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5A396-E0B6-4696-BFAF-6B64FC4FD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925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This slide is not examined but they help delegates look at change from different perspectives so they are a valuable technique worth sharing.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ACB112-D57E-4992-8F0F-C6456C570CC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6563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This slide is not examined but they help delegates look at change from different perspectives so they are a valuable technique worth sharing.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ACB112-D57E-4992-8F0F-C6456C570CC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9360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_0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 70">
            <a:extLst>
              <a:ext uri="{FF2B5EF4-FFF2-40B4-BE49-F238E27FC236}">
                <a16:creationId xmlns:a16="http://schemas.microsoft.com/office/drawing/2014/main" id="{E30FFF48-4AFC-024C-8A55-EFD0F4B64EC8}"/>
              </a:ext>
            </a:extLst>
          </p:cNvPr>
          <p:cNvSpPr/>
          <p:nvPr userDrawn="1"/>
        </p:nvSpPr>
        <p:spPr>
          <a:xfrm>
            <a:off x="1" y="0"/>
            <a:ext cx="7955353" cy="6858000"/>
          </a:xfrm>
          <a:custGeom>
            <a:avLst/>
            <a:gdLst>
              <a:gd name="connsiteX0" fmla="*/ 0 w 7955353"/>
              <a:gd name="connsiteY0" fmla="*/ 0 h 6858000"/>
              <a:gd name="connsiteX1" fmla="*/ 4358209 w 7955353"/>
              <a:gd name="connsiteY1" fmla="*/ 0 h 6858000"/>
              <a:gd name="connsiteX2" fmla="*/ 4706899 w 7955353"/>
              <a:gd name="connsiteY2" fmla="*/ 209212 h 6858000"/>
              <a:gd name="connsiteX3" fmla="*/ 7647981 w 7955353"/>
              <a:gd name="connsiteY3" fmla="*/ 2954827 h 6858000"/>
              <a:gd name="connsiteX4" fmla="*/ 7258938 w 7955353"/>
              <a:gd name="connsiteY4" fmla="*/ 6819498 h 6858000"/>
              <a:gd name="connsiteX5" fmla="*/ 7230745 w 7955353"/>
              <a:gd name="connsiteY5" fmla="*/ 6858000 h 6858000"/>
              <a:gd name="connsiteX6" fmla="*/ 0 w 7955353"/>
              <a:gd name="connsiteY6" fmla="*/ 6858000 h 6858000"/>
              <a:gd name="connsiteX7" fmla="*/ 0 w 7955353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55353" h="6858000">
                <a:moveTo>
                  <a:pt x="0" y="0"/>
                </a:moveTo>
                <a:lnTo>
                  <a:pt x="4358209" y="0"/>
                </a:lnTo>
                <a:lnTo>
                  <a:pt x="4706899" y="209212"/>
                </a:lnTo>
                <a:cubicBezTo>
                  <a:pt x="6044955" y="1047561"/>
                  <a:pt x="7340765" y="2177432"/>
                  <a:pt x="7647981" y="2954827"/>
                </a:cubicBezTo>
                <a:cubicBezTo>
                  <a:pt x="8176225" y="4246313"/>
                  <a:pt x="8008925" y="5706628"/>
                  <a:pt x="7258938" y="6819498"/>
                </a:cubicBezTo>
                <a:lnTo>
                  <a:pt x="7230745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FDFAFF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BEB9C885-857A-A241-B8F2-F0B3D2B45038}"/>
              </a:ext>
            </a:extLst>
          </p:cNvPr>
          <p:cNvSpPr/>
          <p:nvPr userDrawn="1"/>
        </p:nvSpPr>
        <p:spPr>
          <a:xfrm>
            <a:off x="9410232" y="5728446"/>
            <a:ext cx="2781769" cy="1129553"/>
          </a:xfrm>
          <a:custGeom>
            <a:avLst/>
            <a:gdLst>
              <a:gd name="connsiteX0" fmla="*/ 2520692 w 3591461"/>
              <a:gd name="connsiteY0" fmla="*/ 341 h 1510416"/>
              <a:gd name="connsiteX1" fmla="*/ 3589869 w 3591461"/>
              <a:gd name="connsiteY1" fmla="*/ 179577 h 1510416"/>
              <a:gd name="connsiteX2" fmla="*/ 3591461 w 3591461"/>
              <a:gd name="connsiteY2" fmla="*/ 180427 h 1510416"/>
              <a:gd name="connsiteX3" fmla="*/ 3591461 w 3591461"/>
              <a:gd name="connsiteY3" fmla="*/ 1510416 h 1510416"/>
              <a:gd name="connsiteX4" fmla="*/ 0 w 3591461"/>
              <a:gd name="connsiteY4" fmla="*/ 1510416 h 1510416"/>
              <a:gd name="connsiteX5" fmla="*/ 4067 w 3591461"/>
              <a:gd name="connsiteY5" fmla="*/ 1493474 h 1510416"/>
              <a:gd name="connsiteX6" fmla="*/ 405840 w 3591461"/>
              <a:gd name="connsiteY6" fmla="*/ 688141 h 1510416"/>
              <a:gd name="connsiteX7" fmla="*/ 2520692 w 3591461"/>
              <a:gd name="connsiteY7" fmla="*/ 341 h 1510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91461" h="1510416">
                <a:moveTo>
                  <a:pt x="2520692" y="341"/>
                </a:moveTo>
                <a:cubicBezTo>
                  <a:pt x="2936740" y="-4962"/>
                  <a:pt x="3323613" y="51322"/>
                  <a:pt x="3589869" y="179577"/>
                </a:cubicBezTo>
                <a:lnTo>
                  <a:pt x="3591461" y="180427"/>
                </a:lnTo>
                <a:lnTo>
                  <a:pt x="3591461" y="1510416"/>
                </a:lnTo>
                <a:lnTo>
                  <a:pt x="0" y="1510416"/>
                </a:lnTo>
                <a:lnTo>
                  <a:pt x="4067" y="1493474"/>
                </a:lnTo>
                <a:cubicBezTo>
                  <a:pt x="88741" y="1195867"/>
                  <a:pt x="222293" y="917897"/>
                  <a:pt x="405840" y="688141"/>
                </a:cubicBezTo>
                <a:cubicBezTo>
                  <a:pt x="739803" y="267902"/>
                  <a:pt x="1688597" y="10947"/>
                  <a:pt x="2520692" y="341"/>
                </a:cubicBezTo>
                <a:close/>
              </a:path>
            </a:pathLst>
          </a:custGeom>
          <a:solidFill>
            <a:srgbClr val="FDF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B91A786D-73B5-B74D-9591-D1311D4EEBCE}"/>
              </a:ext>
            </a:extLst>
          </p:cNvPr>
          <p:cNvSpPr/>
          <p:nvPr userDrawn="1"/>
        </p:nvSpPr>
        <p:spPr>
          <a:xfrm>
            <a:off x="5315712" y="0"/>
            <a:ext cx="6876289" cy="2205318"/>
          </a:xfrm>
          <a:custGeom>
            <a:avLst/>
            <a:gdLst>
              <a:gd name="connsiteX0" fmla="*/ 23459 w 4844578"/>
              <a:gd name="connsiteY0" fmla="*/ 0 h 2562098"/>
              <a:gd name="connsiteX1" fmla="*/ 4844578 w 4844578"/>
              <a:gd name="connsiteY1" fmla="*/ 0 h 2562098"/>
              <a:gd name="connsiteX2" fmla="*/ 4844578 w 4844578"/>
              <a:gd name="connsiteY2" fmla="*/ 1658004 h 2562098"/>
              <a:gd name="connsiteX3" fmla="*/ 4841625 w 4844578"/>
              <a:gd name="connsiteY3" fmla="*/ 1661365 h 2562098"/>
              <a:gd name="connsiteX4" fmla="*/ 4658269 w 4844578"/>
              <a:gd name="connsiteY4" fmla="*/ 1845789 h 2562098"/>
              <a:gd name="connsiteX5" fmla="*/ 1187863 w 4844578"/>
              <a:gd name="connsiteY5" fmla="*/ 2451937 h 2562098"/>
              <a:gd name="connsiteX6" fmla="*/ 11946 w 4844578"/>
              <a:gd name="connsiteY6" fmla="*/ 434494 h 2562098"/>
              <a:gd name="connsiteX7" fmla="*/ 23657 w 4844578"/>
              <a:gd name="connsiteY7" fmla="*/ 6083 h 2562098"/>
              <a:gd name="connsiteX8" fmla="*/ 23459 w 4844578"/>
              <a:gd name="connsiteY8" fmla="*/ 0 h 2562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44578" h="2562098">
                <a:moveTo>
                  <a:pt x="23459" y="0"/>
                </a:moveTo>
                <a:lnTo>
                  <a:pt x="4844578" y="0"/>
                </a:lnTo>
                <a:lnTo>
                  <a:pt x="4844578" y="1658004"/>
                </a:lnTo>
                <a:lnTo>
                  <a:pt x="4841625" y="1661365"/>
                </a:lnTo>
                <a:cubicBezTo>
                  <a:pt x="4786167" y="1721548"/>
                  <a:pt x="4725039" y="1782554"/>
                  <a:pt x="4658269" y="1845789"/>
                </a:cubicBezTo>
                <a:cubicBezTo>
                  <a:pt x="4103212" y="2371362"/>
                  <a:pt x="1864991" y="2762293"/>
                  <a:pt x="1187863" y="2451937"/>
                </a:cubicBezTo>
                <a:cubicBezTo>
                  <a:pt x="408422" y="2094654"/>
                  <a:pt x="-84208" y="1296710"/>
                  <a:pt x="11946" y="434494"/>
                </a:cubicBezTo>
                <a:cubicBezTo>
                  <a:pt x="26676" y="301615"/>
                  <a:pt x="27267" y="155174"/>
                  <a:pt x="23657" y="6083"/>
                </a:cubicBezTo>
                <a:lnTo>
                  <a:pt x="23459" y="0"/>
                </a:lnTo>
                <a:close/>
              </a:path>
            </a:pathLst>
          </a:custGeom>
          <a:solidFill>
            <a:srgbClr val="FDF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D3B868-A5B9-F444-B9B9-2F9281CCDE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4286" y="3633121"/>
            <a:ext cx="7171967" cy="132556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4800">
                <a:solidFill>
                  <a:srgbClr val="FDFAFF"/>
                </a:solidFill>
              </a:defRPr>
            </a:lvl1pPr>
          </a:lstStyle>
          <a:p>
            <a:r>
              <a:rPr lang="en-GB" dirty="0"/>
              <a:t>Click to edit title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BE30A-7C84-0643-98A6-231343E196A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74266" y="5093621"/>
            <a:ext cx="7171966" cy="937615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sub text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8D5C5D96-C3BD-C048-BD29-64AEC5AF4D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03670" y="5995660"/>
            <a:ext cx="1933711" cy="654967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9782566D-4278-004D-9295-A30DE06CD3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89861" y="383268"/>
            <a:ext cx="6057900" cy="876300"/>
          </a:xfrm>
          <a:prstGeom prst="rect">
            <a:avLst/>
          </a:prstGeom>
        </p:spPr>
      </p:pic>
      <p:sp>
        <p:nvSpPr>
          <p:cNvPr id="13" name="Graphic 5">
            <a:extLst>
              <a:ext uri="{FF2B5EF4-FFF2-40B4-BE49-F238E27FC236}">
                <a16:creationId xmlns:a16="http://schemas.microsoft.com/office/drawing/2014/main" id="{B12EB4A4-0198-A54A-841A-D6934A476BB6}"/>
              </a:ext>
            </a:extLst>
          </p:cNvPr>
          <p:cNvSpPr/>
          <p:nvPr/>
        </p:nvSpPr>
        <p:spPr>
          <a:xfrm rot="8690407">
            <a:off x="943807" y="2069475"/>
            <a:ext cx="677526" cy="650513"/>
          </a:xfrm>
          <a:custGeom>
            <a:avLst/>
            <a:gdLst>
              <a:gd name="connsiteX0" fmla="*/ 325007 w 677526"/>
              <a:gd name="connsiteY0" fmla="*/ 649628 h 650513"/>
              <a:gd name="connsiteX1" fmla="*/ 676056 w 677526"/>
              <a:gd name="connsiteY1" fmla="*/ 304181 h 650513"/>
              <a:gd name="connsiteX2" fmla="*/ 676068 w 677526"/>
              <a:gd name="connsiteY2" fmla="*/ 299240 h 650513"/>
              <a:gd name="connsiteX3" fmla="*/ 326964 w 677526"/>
              <a:gd name="connsiteY3" fmla="*/ -461 h 650513"/>
              <a:gd name="connsiteX4" fmla="*/ -1055 w 677526"/>
              <a:gd name="connsiteY4" fmla="*/ 322861 h 650513"/>
              <a:gd name="connsiteX5" fmla="*/ 293303 w 677526"/>
              <a:gd name="connsiteY5" fmla="*/ 649652 h 650513"/>
              <a:gd name="connsiteX6" fmla="*/ 325001 w 677526"/>
              <a:gd name="connsiteY6" fmla="*/ 649628 h 650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7526" h="650513">
                <a:moveTo>
                  <a:pt x="325007" y="649628"/>
                </a:moveTo>
                <a:cubicBezTo>
                  <a:pt x="516991" y="651533"/>
                  <a:pt x="674159" y="496872"/>
                  <a:pt x="676056" y="304181"/>
                </a:cubicBezTo>
                <a:cubicBezTo>
                  <a:pt x="676074" y="302535"/>
                  <a:pt x="676074" y="300886"/>
                  <a:pt x="676068" y="299240"/>
                </a:cubicBezTo>
                <a:cubicBezTo>
                  <a:pt x="676068" y="142254"/>
                  <a:pt x="508384" y="-1443"/>
                  <a:pt x="326964" y="-461"/>
                </a:cubicBezTo>
                <a:cubicBezTo>
                  <a:pt x="99457" y="-461"/>
                  <a:pt x="-4490" y="102885"/>
                  <a:pt x="-1055" y="322861"/>
                </a:cubicBezTo>
                <a:cubicBezTo>
                  <a:pt x="-9679" y="494685"/>
                  <a:pt x="122111" y="640996"/>
                  <a:pt x="293303" y="649652"/>
                </a:cubicBezTo>
                <a:cubicBezTo>
                  <a:pt x="303861" y="650187"/>
                  <a:pt x="314443" y="650178"/>
                  <a:pt x="325001" y="649628"/>
                </a:cubicBezTo>
                <a:close/>
              </a:path>
            </a:pathLst>
          </a:custGeom>
          <a:solidFill>
            <a:srgbClr val="E4600E"/>
          </a:solidFill>
          <a:ln w="4898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5">
            <a:extLst>
              <a:ext uri="{FF2B5EF4-FFF2-40B4-BE49-F238E27FC236}">
                <a16:creationId xmlns:a16="http://schemas.microsoft.com/office/drawing/2014/main" id="{B12EB4A4-0198-A54A-841A-D6934A476BB6}"/>
              </a:ext>
            </a:extLst>
          </p:cNvPr>
          <p:cNvSpPr/>
          <p:nvPr/>
        </p:nvSpPr>
        <p:spPr>
          <a:xfrm rot="8690407">
            <a:off x="1626447" y="2880500"/>
            <a:ext cx="547719" cy="561805"/>
          </a:xfrm>
          <a:custGeom>
            <a:avLst/>
            <a:gdLst>
              <a:gd name="connsiteX0" fmla="*/ 269697 w 547719"/>
              <a:gd name="connsiteY0" fmla="*/ 561236 h 561805"/>
              <a:gd name="connsiteX1" fmla="*/ 546164 w 547719"/>
              <a:gd name="connsiteY1" fmla="*/ 298578 h 561805"/>
              <a:gd name="connsiteX2" fmla="*/ 545745 w 547719"/>
              <a:gd name="connsiteY2" fmla="*/ 274330 h 561805"/>
              <a:gd name="connsiteX3" fmla="*/ 282445 w 547719"/>
              <a:gd name="connsiteY3" fmla="*/ -271 h 561805"/>
              <a:gd name="connsiteX4" fmla="*/ -1449 w 547719"/>
              <a:gd name="connsiteY4" fmla="*/ 259567 h 561805"/>
              <a:gd name="connsiteX5" fmla="*/ 269697 w 547719"/>
              <a:gd name="connsiteY5" fmla="*/ 561236 h 561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7719" h="561805">
                <a:moveTo>
                  <a:pt x="269697" y="561236"/>
                </a:moveTo>
                <a:cubicBezTo>
                  <a:pt x="418306" y="565331"/>
                  <a:pt x="542088" y="447735"/>
                  <a:pt x="546164" y="298578"/>
                </a:cubicBezTo>
                <a:cubicBezTo>
                  <a:pt x="546385" y="290494"/>
                  <a:pt x="546242" y="282402"/>
                  <a:pt x="545745" y="274330"/>
                </a:cubicBezTo>
                <a:cubicBezTo>
                  <a:pt x="545745" y="107994"/>
                  <a:pt x="442780" y="712"/>
                  <a:pt x="282445" y="-271"/>
                </a:cubicBezTo>
                <a:cubicBezTo>
                  <a:pt x="133046" y="-5866"/>
                  <a:pt x="6739" y="109739"/>
                  <a:pt x="-1449" y="259567"/>
                </a:cubicBezTo>
                <a:cubicBezTo>
                  <a:pt x="-2425" y="416553"/>
                  <a:pt x="125056" y="558282"/>
                  <a:pt x="269697" y="561236"/>
                </a:cubicBezTo>
                <a:close/>
              </a:path>
            </a:pathLst>
          </a:custGeom>
          <a:solidFill>
            <a:srgbClr val="E42235"/>
          </a:solidFill>
          <a:ln w="4898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Graphic 5">
            <a:extLst>
              <a:ext uri="{FF2B5EF4-FFF2-40B4-BE49-F238E27FC236}">
                <a16:creationId xmlns:a16="http://schemas.microsoft.com/office/drawing/2014/main" id="{B12EB4A4-0198-A54A-841A-D6934A476BB6}"/>
              </a:ext>
            </a:extLst>
          </p:cNvPr>
          <p:cNvSpPr/>
          <p:nvPr/>
        </p:nvSpPr>
        <p:spPr>
          <a:xfrm rot="8690407">
            <a:off x="4242083" y="2892062"/>
            <a:ext cx="412109" cy="429007"/>
          </a:xfrm>
          <a:custGeom>
            <a:avLst/>
            <a:gdLst>
              <a:gd name="connsiteX0" fmla="*/ 201714 w 412109"/>
              <a:gd name="connsiteY0" fmla="*/ 428541 h 429007"/>
              <a:gd name="connsiteX1" fmla="*/ 410099 w 412109"/>
              <a:gd name="connsiteY1" fmla="*/ 213484 h 429007"/>
              <a:gd name="connsiteX2" fmla="*/ 213972 w 412109"/>
              <a:gd name="connsiteY2" fmla="*/ 1382 h 429007"/>
              <a:gd name="connsiteX3" fmla="*/ 363 w 412109"/>
              <a:gd name="connsiteY3" fmla="*/ 163250 h 429007"/>
              <a:gd name="connsiteX4" fmla="*/ -295 w 412109"/>
              <a:gd name="connsiteY4" fmla="*/ 210532 h 429007"/>
              <a:gd name="connsiteX5" fmla="*/ 201714 w 412109"/>
              <a:gd name="connsiteY5" fmla="*/ 428541 h 429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2109" h="429007">
                <a:moveTo>
                  <a:pt x="201714" y="428541"/>
                </a:moveTo>
                <a:cubicBezTo>
                  <a:pt x="313017" y="409348"/>
                  <a:pt x="401767" y="341928"/>
                  <a:pt x="410099" y="213484"/>
                </a:cubicBezTo>
                <a:cubicBezTo>
                  <a:pt x="418436" y="85042"/>
                  <a:pt x="332140" y="10241"/>
                  <a:pt x="213972" y="1382"/>
                </a:cubicBezTo>
                <a:cubicBezTo>
                  <a:pt x="110451" y="-13123"/>
                  <a:pt x="14812" y="59348"/>
                  <a:pt x="363" y="163250"/>
                </a:cubicBezTo>
                <a:cubicBezTo>
                  <a:pt x="-1816" y="178921"/>
                  <a:pt x="-2037" y="194805"/>
                  <a:pt x="-295" y="210532"/>
                </a:cubicBezTo>
                <a:cubicBezTo>
                  <a:pt x="4613" y="311908"/>
                  <a:pt x="50699" y="421651"/>
                  <a:pt x="201714" y="428541"/>
                </a:cubicBezTo>
                <a:close/>
              </a:path>
            </a:pathLst>
          </a:custGeom>
          <a:solidFill>
            <a:srgbClr val="E42235"/>
          </a:solidFill>
          <a:ln w="4898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5">
            <a:extLst>
              <a:ext uri="{FF2B5EF4-FFF2-40B4-BE49-F238E27FC236}">
                <a16:creationId xmlns:a16="http://schemas.microsoft.com/office/drawing/2014/main" id="{B12EB4A4-0198-A54A-841A-D6934A476BB6}"/>
              </a:ext>
            </a:extLst>
          </p:cNvPr>
          <p:cNvSpPr/>
          <p:nvPr/>
        </p:nvSpPr>
        <p:spPr>
          <a:xfrm rot="8690407">
            <a:off x="4261146" y="714297"/>
            <a:ext cx="424705" cy="427362"/>
          </a:xfrm>
          <a:custGeom>
            <a:avLst/>
            <a:gdLst>
              <a:gd name="connsiteX0" fmla="*/ 200646 w 424705"/>
              <a:gd name="connsiteY0" fmla="*/ 425957 h 427362"/>
              <a:gd name="connsiteX1" fmla="*/ 423251 w 424705"/>
              <a:gd name="connsiteY1" fmla="*/ 216315 h 427362"/>
              <a:gd name="connsiteX2" fmla="*/ 186915 w 424705"/>
              <a:gd name="connsiteY2" fmla="*/ -217 h 427362"/>
              <a:gd name="connsiteX3" fmla="*/ -1298 w 424705"/>
              <a:gd name="connsiteY3" fmla="*/ 204262 h 427362"/>
              <a:gd name="connsiteX4" fmla="*/ 108 w 424705"/>
              <a:gd name="connsiteY4" fmla="*/ 221236 h 427362"/>
              <a:gd name="connsiteX5" fmla="*/ 200646 w 424705"/>
              <a:gd name="connsiteY5" fmla="*/ 425957 h 427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705" h="427362">
                <a:moveTo>
                  <a:pt x="200646" y="425957"/>
                </a:moveTo>
                <a:cubicBezTo>
                  <a:pt x="311823" y="410923"/>
                  <a:pt x="401231" y="326718"/>
                  <a:pt x="423251" y="216315"/>
                </a:cubicBezTo>
                <a:cubicBezTo>
                  <a:pt x="390888" y="77538"/>
                  <a:pt x="309985" y="-5630"/>
                  <a:pt x="186915" y="-217"/>
                </a:cubicBezTo>
                <a:cubicBezTo>
                  <a:pt x="78683" y="4084"/>
                  <a:pt x="-5584" y="95632"/>
                  <a:pt x="-1298" y="204262"/>
                </a:cubicBezTo>
                <a:cubicBezTo>
                  <a:pt x="-1077" y="209938"/>
                  <a:pt x="-604" y="215601"/>
                  <a:pt x="108" y="221236"/>
                </a:cubicBezTo>
                <a:cubicBezTo>
                  <a:pt x="8440" y="327534"/>
                  <a:pt x="69729" y="438260"/>
                  <a:pt x="200646" y="425957"/>
                </a:cubicBezTo>
                <a:close/>
              </a:path>
            </a:pathLst>
          </a:custGeom>
          <a:solidFill>
            <a:srgbClr val="E42235"/>
          </a:solidFill>
          <a:ln w="4898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Graphic 5">
            <a:extLst>
              <a:ext uri="{FF2B5EF4-FFF2-40B4-BE49-F238E27FC236}">
                <a16:creationId xmlns:a16="http://schemas.microsoft.com/office/drawing/2014/main" id="{B12EB4A4-0198-A54A-841A-D6934A476BB6}"/>
              </a:ext>
            </a:extLst>
          </p:cNvPr>
          <p:cNvSpPr/>
          <p:nvPr/>
        </p:nvSpPr>
        <p:spPr>
          <a:xfrm rot="8690407">
            <a:off x="1179240" y="649185"/>
            <a:ext cx="1249201" cy="1162893"/>
          </a:xfrm>
          <a:custGeom>
            <a:avLst/>
            <a:gdLst>
              <a:gd name="connsiteX0" fmla="*/ 1246469 w 1249201"/>
              <a:gd name="connsiteY0" fmla="*/ 615504 h 1162893"/>
              <a:gd name="connsiteX1" fmla="*/ 616414 w 1249201"/>
              <a:gd name="connsiteY1" fmla="*/ -136 h 1162893"/>
              <a:gd name="connsiteX2" fmla="*/ -1388 w 1249201"/>
              <a:gd name="connsiteY2" fmla="*/ 620424 h 1162893"/>
              <a:gd name="connsiteX3" fmla="*/ 628672 w 1249201"/>
              <a:gd name="connsiteY3" fmla="*/ 1161755 h 1162893"/>
              <a:gd name="connsiteX4" fmla="*/ 1246469 w 1249201"/>
              <a:gd name="connsiteY4" fmla="*/ 615504 h 1162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9201" h="1162893">
                <a:moveTo>
                  <a:pt x="1246469" y="615504"/>
                </a:moveTo>
                <a:cubicBezTo>
                  <a:pt x="1269512" y="299070"/>
                  <a:pt x="977777" y="13642"/>
                  <a:pt x="616414" y="-136"/>
                </a:cubicBezTo>
                <a:cubicBezTo>
                  <a:pt x="318299" y="-11947"/>
                  <a:pt x="7440" y="295135"/>
                  <a:pt x="-1388" y="620424"/>
                </a:cubicBezTo>
                <a:cubicBezTo>
                  <a:pt x="-7272" y="833512"/>
                  <a:pt x="378116" y="1144532"/>
                  <a:pt x="628672" y="1161755"/>
                </a:cubicBezTo>
                <a:cubicBezTo>
                  <a:pt x="879223" y="1178978"/>
                  <a:pt x="1228327" y="862053"/>
                  <a:pt x="1246469" y="615504"/>
                </a:cubicBezTo>
                <a:close/>
              </a:path>
            </a:pathLst>
          </a:custGeom>
          <a:solidFill>
            <a:srgbClr val="E42235"/>
          </a:solidFill>
          <a:ln w="4898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Graphic 5">
            <a:extLst>
              <a:ext uri="{FF2B5EF4-FFF2-40B4-BE49-F238E27FC236}">
                <a16:creationId xmlns:a16="http://schemas.microsoft.com/office/drawing/2014/main" id="{B12EB4A4-0198-A54A-841A-D6934A476BB6}"/>
              </a:ext>
            </a:extLst>
          </p:cNvPr>
          <p:cNvSpPr/>
          <p:nvPr/>
        </p:nvSpPr>
        <p:spPr>
          <a:xfrm rot="8690407">
            <a:off x="2552438" y="1426585"/>
            <a:ext cx="743807" cy="793401"/>
          </a:xfrm>
          <a:custGeom>
            <a:avLst/>
            <a:gdLst>
              <a:gd name="connsiteX0" fmla="*/ 411890 w 743807"/>
              <a:gd name="connsiteY0" fmla="*/ 792828 h 793401"/>
              <a:gd name="connsiteX1" fmla="*/ 741878 w 743807"/>
              <a:gd name="connsiteY1" fmla="*/ 310553 h 793401"/>
              <a:gd name="connsiteX2" fmla="*/ 297158 w 743807"/>
              <a:gd name="connsiteY2" fmla="*/ -466 h 793401"/>
              <a:gd name="connsiteX3" fmla="*/ -1442 w 743807"/>
              <a:gd name="connsiteY3" fmla="*/ 372068 h 793401"/>
              <a:gd name="connsiteX4" fmla="*/ 411890 w 743807"/>
              <a:gd name="connsiteY4" fmla="*/ 792828 h 793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3807" h="793401">
                <a:moveTo>
                  <a:pt x="411890" y="792828"/>
                </a:moveTo>
                <a:cubicBezTo>
                  <a:pt x="626649" y="785448"/>
                  <a:pt x="729129" y="582203"/>
                  <a:pt x="741878" y="310553"/>
                </a:cubicBezTo>
                <a:cubicBezTo>
                  <a:pt x="752173" y="96481"/>
                  <a:pt x="594783" y="45793"/>
                  <a:pt x="297158" y="-466"/>
                </a:cubicBezTo>
                <a:cubicBezTo>
                  <a:pt x="174579" y="-466"/>
                  <a:pt x="2969" y="217542"/>
                  <a:pt x="-1442" y="372068"/>
                </a:cubicBezTo>
                <a:cubicBezTo>
                  <a:pt x="-3406" y="559565"/>
                  <a:pt x="229494" y="798734"/>
                  <a:pt x="411890" y="792828"/>
                </a:cubicBezTo>
                <a:close/>
              </a:path>
            </a:pathLst>
          </a:custGeom>
          <a:solidFill>
            <a:srgbClr val="E42235"/>
          </a:solidFill>
          <a:ln w="4898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A52A92FE-41B7-2F4E-896C-3636E8B9665E}"/>
              </a:ext>
            </a:extLst>
          </p:cNvPr>
          <p:cNvSpPr/>
          <p:nvPr userDrawn="1"/>
        </p:nvSpPr>
        <p:spPr>
          <a:xfrm>
            <a:off x="2756338" y="0"/>
            <a:ext cx="1260571" cy="918912"/>
          </a:xfrm>
          <a:custGeom>
            <a:avLst/>
            <a:gdLst>
              <a:gd name="connsiteX0" fmla="*/ 140152 w 1260571"/>
              <a:gd name="connsiteY0" fmla="*/ 0 h 918912"/>
              <a:gd name="connsiteX1" fmla="*/ 1166601 w 1260571"/>
              <a:gd name="connsiteY1" fmla="*/ 0 h 918912"/>
              <a:gd name="connsiteX2" fmla="*/ 1208269 w 1260571"/>
              <a:gd name="connsiteY2" fmla="*/ 82915 h 918912"/>
              <a:gd name="connsiteX3" fmla="*/ 1037163 w 1260571"/>
              <a:gd name="connsiteY3" fmla="*/ 854154 h 918912"/>
              <a:gd name="connsiteX4" fmla="*/ 95188 w 1260571"/>
              <a:gd name="connsiteY4" fmla="*/ 652663 h 918912"/>
              <a:gd name="connsiteX5" fmla="*/ 17725 w 1260571"/>
              <a:gd name="connsiteY5" fmla="*/ 280445 h 918912"/>
              <a:gd name="connsiteX6" fmla="*/ 125231 w 1260571"/>
              <a:gd name="connsiteY6" fmla="*/ 24590 h 918912"/>
              <a:gd name="connsiteX7" fmla="*/ 140152 w 1260571"/>
              <a:gd name="connsiteY7" fmla="*/ 0 h 918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0571" h="918912">
                <a:moveTo>
                  <a:pt x="140152" y="0"/>
                </a:moveTo>
                <a:lnTo>
                  <a:pt x="1166601" y="0"/>
                </a:lnTo>
                <a:lnTo>
                  <a:pt x="1208269" y="82915"/>
                </a:lnTo>
                <a:cubicBezTo>
                  <a:pt x="1311995" y="345930"/>
                  <a:pt x="1264696" y="694412"/>
                  <a:pt x="1037163" y="854154"/>
                </a:cubicBezTo>
                <a:cubicBezTo>
                  <a:pt x="821690" y="1002919"/>
                  <a:pt x="250630" y="878457"/>
                  <a:pt x="95188" y="652663"/>
                </a:cubicBezTo>
                <a:cubicBezTo>
                  <a:pt x="18192" y="536545"/>
                  <a:pt x="-27038" y="401665"/>
                  <a:pt x="17725" y="280445"/>
                </a:cubicBezTo>
                <a:cubicBezTo>
                  <a:pt x="49007" y="196713"/>
                  <a:pt x="82914" y="106917"/>
                  <a:pt x="125231" y="24590"/>
                </a:cubicBezTo>
                <a:lnTo>
                  <a:pt x="14015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0A67C9AC-DA5B-FC41-8BCC-12392DCC51DD}"/>
              </a:ext>
            </a:extLst>
          </p:cNvPr>
          <p:cNvSpPr/>
          <p:nvPr userDrawn="1"/>
        </p:nvSpPr>
        <p:spPr>
          <a:xfrm>
            <a:off x="-1" y="843071"/>
            <a:ext cx="937564" cy="1228617"/>
          </a:xfrm>
          <a:custGeom>
            <a:avLst/>
            <a:gdLst>
              <a:gd name="connsiteX0" fmla="*/ 450497 w 937564"/>
              <a:gd name="connsiteY0" fmla="*/ 2275 h 1228617"/>
              <a:gd name="connsiteX1" fmla="*/ 814787 w 937564"/>
              <a:gd name="connsiteY1" fmla="*/ 184196 h 1228617"/>
              <a:gd name="connsiteX2" fmla="*/ 623001 w 937564"/>
              <a:gd name="connsiteY2" fmla="*/ 1189092 h 1228617"/>
              <a:gd name="connsiteX3" fmla="*/ 37490 w 937564"/>
              <a:gd name="connsiteY3" fmla="*/ 1108943 h 1228617"/>
              <a:gd name="connsiteX4" fmla="*/ 0 w 937564"/>
              <a:gd name="connsiteY4" fmla="*/ 1077800 h 1228617"/>
              <a:gd name="connsiteX5" fmla="*/ 0 w 937564"/>
              <a:gd name="connsiteY5" fmla="*/ 117682 h 1228617"/>
              <a:gd name="connsiteX6" fmla="*/ 106126 w 937564"/>
              <a:gd name="connsiteY6" fmla="*/ 59843 h 1228617"/>
              <a:gd name="connsiteX7" fmla="*/ 450497 w 937564"/>
              <a:gd name="connsiteY7" fmla="*/ 2275 h 122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7564" h="1228617">
                <a:moveTo>
                  <a:pt x="450497" y="2275"/>
                </a:moveTo>
                <a:cubicBezTo>
                  <a:pt x="600986" y="14556"/>
                  <a:pt x="737068" y="76414"/>
                  <a:pt x="814787" y="184196"/>
                </a:cubicBezTo>
                <a:cubicBezTo>
                  <a:pt x="1036966" y="499622"/>
                  <a:pt x="948490" y="984508"/>
                  <a:pt x="623001" y="1189092"/>
                </a:cubicBezTo>
                <a:cubicBezTo>
                  <a:pt x="508715" y="1260565"/>
                  <a:pt x="228162" y="1235837"/>
                  <a:pt x="37490" y="1108943"/>
                </a:cubicBezTo>
                <a:lnTo>
                  <a:pt x="0" y="1077800"/>
                </a:lnTo>
                <a:lnTo>
                  <a:pt x="0" y="117682"/>
                </a:lnTo>
                <a:lnTo>
                  <a:pt x="106126" y="59843"/>
                </a:lnTo>
                <a:cubicBezTo>
                  <a:pt x="216659" y="11740"/>
                  <a:pt x="337630" y="-6936"/>
                  <a:pt x="450497" y="227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61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147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ivider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A06A9650-84B1-AF40-B01E-B3267C6E1C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4152" t="38621" r="24240" b="-3620"/>
          <a:stretch/>
        </p:blipFill>
        <p:spPr>
          <a:xfrm rot="16200000">
            <a:off x="694176" y="-868888"/>
            <a:ext cx="6858002" cy="85957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8D3B868-A5B9-F444-B9B9-2F9281CCDE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1805" y="1294178"/>
            <a:ext cx="6868121" cy="132556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defRPr sz="4800">
                <a:solidFill>
                  <a:srgbClr val="FDFAFF"/>
                </a:solidFill>
              </a:defRPr>
            </a:lvl1pPr>
          </a:lstStyle>
          <a:p>
            <a:r>
              <a:rPr lang="en-GB" dirty="0"/>
              <a:t>Click to edit divider title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BE30A-7C84-0643-98A6-231343E196A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41805" y="2754678"/>
            <a:ext cx="5401751" cy="937615"/>
          </a:xfrm>
        </p:spPr>
        <p:txBody>
          <a:bodyPr/>
          <a:lstStyle>
            <a:lvl1pPr marL="0" indent="0" algn="l">
              <a:buNone/>
              <a:defRPr>
                <a:solidFill>
                  <a:srgbClr val="FDFAFF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sub text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DA13A9E7-8F01-1041-BEA0-4611779ED553}"/>
              </a:ext>
            </a:extLst>
          </p:cNvPr>
          <p:cNvSpPr/>
          <p:nvPr userDrawn="1"/>
        </p:nvSpPr>
        <p:spPr>
          <a:xfrm>
            <a:off x="8688823" y="-1"/>
            <a:ext cx="3503178" cy="1143001"/>
          </a:xfrm>
          <a:custGeom>
            <a:avLst/>
            <a:gdLst>
              <a:gd name="connsiteX0" fmla="*/ 23459 w 4844578"/>
              <a:gd name="connsiteY0" fmla="*/ 0 h 2562098"/>
              <a:gd name="connsiteX1" fmla="*/ 4844578 w 4844578"/>
              <a:gd name="connsiteY1" fmla="*/ 0 h 2562098"/>
              <a:gd name="connsiteX2" fmla="*/ 4844578 w 4844578"/>
              <a:gd name="connsiteY2" fmla="*/ 1658004 h 2562098"/>
              <a:gd name="connsiteX3" fmla="*/ 4841625 w 4844578"/>
              <a:gd name="connsiteY3" fmla="*/ 1661365 h 2562098"/>
              <a:gd name="connsiteX4" fmla="*/ 4658269 w 4844578"/>
              <a:gd name="connsiteY4" fmla="*/ 1845789 h 2562098"/>
              <a:gd name="connsiteX5" fmla="*/ 1187863 w 4844578"/>
              <a:gd name="connsiteY5" fmla="*/ 2451937 h 2562098"/>
              <a:gd name="connsiteX6" fmla="*/ 11946 w 4844578"/>
              <a:gd name="connsiteY6" fmla="*/ 434494 h 2562098"/>
              <a:gd name="connsiteX7" fmla="*/ 23657 w 4844578"/>
              <a:gd name="connsiteY7" fmla="*/ 6083 h 2562098"/>
              <a:gd name="connsiteX8" fmla="*/ 23459 w 4844578"/>
              <a:gd name="connsiteY8" fmla="*/ 0 h 2562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44578" h="2562098">
                <a:moveTo>
                  <a:pt x="23459" y="0"/>
                </a:moveTo>
                <a:lnTo>
                  <a:pt x="4844578" y="0"/>
                </a:lnTo>
                <a:lnTo>
                  <a:pt x="4844578" y="1658004"/>
                </a:lnTo>
                <a:lnTo>
                  <a:pt x="4841625" y="1661365"/>
                </a:lnTo>
                <a:cubicBezTo>
                  <a:pt x="4786167" y="1721548"/>
                  <a:pt x="4725039" y="1782554"/>
                  <a:pt x="4658269" y="1845789"/>
                </a:cubicBezTo>
                <a:cubicBezTo>
                  <a:pt x="4103212" y="2371362"/>
                  <a:pt x="1864991" y="2762293"/>
                  <a:pt x="1187863" y="2451937"/>
                </a:cubicBezTo>
                <a:cubicBezTo>
                  <a:pt x="408422" y="2094654"/>
                  <a:pt x="-84208" y="1296710"/>
                  <a:pt x="11946" y="434494"/>
                </a:cubicBezTo>
                <a:cubicBezTo>
                  <a:pt x="26676" y="301615"/>
                  <a:pt x="27267" y="155174"/>
                  <a:pt x="23657" y="6083"/>
                </a:cubicBezTo>
                <a:lnTo>
                  <a:pt x="23459" y="0"/>
                </a:lnTo>
                <a:close/>
              </a:path>
            </a:pathLst>
          </a:custGeom>
          <a:solidFill>
            <a:srgbClr val="FDF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EF8FEC39-F4BF-334E-A708-EF7E53BEE79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980497" y="262153"/>
            <a:ext cx="2967263" cy="429227"/>
          </a:xfrm>
          <a:prstGeom prst="rect">
            <a:avLst/>
          </a:prstGeom>
        </p:spPr>
      </p:pic>
      <p:sp>
        <p:nvSpPr>
          <p:cNvPr id="12" name="Graphic 7">
            <a:extLst>
              <a:ext uri="{FF2B5EF4-FFF2-40B4-BE49-F238E27FC236}">
                <a16:creationId xmlns:a16="http://schemas.microsoft.com/office/drawing/2014/main" id="{5D2AA9B1-BF3E-9245-9177-2A3626E9898B}"/>
              </a:ext>
            </a:extLst>
          </p:cNvPr>
          <p:cNvSpPr/>
          <p:nvPr/>
        </p:nvSpPr>
        <p:spPr>
          <a:xfrm>
            <a:off x="10940290" y="5489658"/>
            <a:ext cx="1849304" cy="1901227"/>
          </a:xfrm>
          <a:custGeom>
            <a:avLst/>
            <a:gdLst>
              <a:gd name="connsiteX0" fmla="*/ 828297 w 1587938"/>
              <a:gd name="connsiteY0" fmla="*/ 1631786 h 1632522"/>
              <a:gd name="connsiteX1" fmla="*/ 1582262 w 1587938"/>
              <a:gd name="connsiteY1" fmla="*/ 821744 h 1632522"/>
              <a:gd name="connsiteX2" fmla="*/ 970148 w 1587938"/>
              <a:gd name="connsiteY2" fmla="*/ 646 h 1632522"/>
              <a:gd name="connsiteX3" fmla="*/ -1455 w 1587938"/>
              <a:gd name="connsiteY3" fmla="*/ 940061 h 1632522"/>
              <a:gd name="connsiteX4" fmla="*/ 828297 w 1587938"/>
              <a:gd name="connsiteY4" fmla="*/ 1631786 h 1632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7938" h="1632522">
                <a:moveTo>
                  <a:pt x="828297" y="1631786"/>
                </a:moveTo>
                <a:cubicBezTo>
                  <a:pt x="1270049" y="1642837"/>
                  <a:pt x="1576427" y="1313878"/>
                  <a:pt x="1582262" y="821744"/>
                </a:cubicBezTo>
                <a:cubicBezTo>
                  <a:pt x="1633428" y="436221"/>
                  <a:pt x="1207221" y="13645"/>
                  <a:pt x="970148" y="646"/>
                </a:cubicBezTo>
                <a:cubicBezTo>
                  <a:pt x="462974" y="-26011"/>
                  <a:pt x="-1455" y="430372"/>
                  <a:pt x="-1455" y="940061"/>
                </a:cubicBezTo>
                <a:cubicBezTo>
                  <a:pt x="2435" y="1291126"/>
                  <a:pt x="398201" y="1621386"/>
                  <a:pt x="828297" y="1631786"/>
                </a:cubicBezTo>
                <a:close/>
              </a:path>
            </a:pathLst>
          </a:custGeom>
          <a:solidFill>
            <a:srgbClr val="FDFAFF">
              <a:alpha val="40000"/>
            </a:srgbClr>
          </a:solidFill>
          <a:ln w="6468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Graphic 7">
            <a:extLst>
              <a:ext uri="{FF2B5EF4-FFF2-40B4-BE49-F238E27FC236}">
                <a16:creationId xmlns:a16="http://schemas.microsoft.com/office/drawing/2014/main" id="{5D2AA9B1-BF3E-9245-9177-2A3626E9898B}"/>
              </a:ext>
            </a:extLst>
          </p:cNvPr>
          <p:cNvSpPr/>
          <p:nvPr/>
        </p:nvSpPr>
        <p:spPr>
          <a:xfrm>
            <a:off x="6113469" y="4163716"/>
            <a:ext cx="1933163" cy="1979107"/>
          </a:xfrm>
          <a:custGeom>
            <a:avLst/>
            <a:gdLst>
              <a:gd name="connsiteX0" fmla="*/ -379 w 1659945"/>
              <a:gd name="connsiteY0" fmla="*/ 858340 h 1699395"/>
              <a:gd name="connsiteX1" fmla="*/ 817062 w 1659945"/>
              <a:gd name="connsiteY1" fmla="*/ 1696987 h 1699395"/>
              <a:gd name="connsiteX2" fmla="*/ 1458970 w 1659945"/>
              <a:gd name="connsiteY2" fmla="*/ 1394686 h 1699395"/>
              <a:gd name="connsiteX3" fmla="*/ 1658469 w 1659945"/>
              <a:gd name="connsiteY3" fmla="*/ 933751 h 1699395"/>
              <a:gd name="connsiteX4" fmla="*/ 794393 w 1659945"/>
              <a:gd name="connsiteY4" fmla="*/ -465 h 1699395"/>
              <a:gd name="connsiteX5" fmla="*/ -379 w 1659945"/>
              <a:gd name="connsiteY5" fmla="*/ 858340 h 1699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9945" h="1699395">
                <a:moveTo>
                  <a:pt x="-379" y="858340"/>
                </a:moveTo>
                <a:cubicBezTo>
                  <a:pt x="-24993" y="1301719"/>
                  <a:pt x="376607" y="1731445"/>
                  <a:pt x="817062" y="1696987"/>
                </a:cubicBezTo>
                <a:cubicBezTo>
                  <a:pt x="1039239" y="1679437"/>
                  <a:pt x="1264001" y="1527959"/>
                  <a:pt x="1458970" y="1394686"/>
                </a:cubicBezTo>
                <a:cubicBezTo>
                  <a:pt x="1599531" y="1297819"/>
                  <a:pt x="1653290" y="1117735"/>
                  <a:pt x="1658469" y="933751"/>
                </a:cubicBezTo>
                <a:cubicBezTo>
                  <a:pt x="1662359" y="571636"/>
                  <a:pt x="1140281" y="2784"/>
                  <a:pt x="794393" y="-465"/>
                </a:cubicBezTo>
                <a:cubicBezTo>
                  <a:pt x="374662" y="-1116"/>
                  <a:pt x="21642" y="443565"/>
                  <a:pt x="-379" y="858340"/>
                </a:cubicBezTo>
                <a:close/>
              </a:path>
            </a:pathLst>
          </a:custGeom>
          <a:solidFill>
            <a:srgbClr val="FDFAFF">
              <a:alpha val="40000"/>
            </a:srgbClr>
          </a:solidFill>
          <a:ln w="6468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Graphic 7">
            <a:extLst>
              <a:ext uri="{FF2B5EF4-FFF2-40B4-BE49-F238E27FC236}">
                <a16:creationId xmlns:a16="http://schemas.microsoft.com/office/drawing/2014/main" id="{5D2AA9B1-BF3E-9245-9177-2A3626E9898B}"/>
              </a:ext>
            </a:extLst>
          </p:cNvPr>
          <p:cNvSpPr/>
          <p:nvPr/>
        </p:nvSpPr>
        <p:spPr>
          <a:xfrm>
            <a:off x="11040007" y="3949442"/>
            <a:ext cx="1042372" cy="1000811"/>
          </a:xfrm>
          <a:custGeom>
            <a:avLst/>
            <a:gdLst>
              <a:gd name="connsiteX0" fmla="*/ 429819 w 895051"/>
              <a:gd name="connsiteY0" fmla="*/ 858346 h 859364"/>
              <a:gd name="connsiteX1" fmla="*/ 893576 w 895051"/>
              <a:gd name="connsiteY1" fmla="*/ 401990 h 859364"/>
              <a:gd name="connsiteX2" fmla="*/ 893592 w 895051"/>
              <a:gd name="connsiteY2" fmla="*/ 395463 h 859364"/>
              <a:gd name="connsiteX3" fmla="*/ 432405 w 895051"/>
              <a:gd name="connsiteY3" fmla="*/ -460 h 859364"/>
              <a:gd name="connsiteX4" fmla="*/ -926 w 895051"/>
              <a:gd name="connsiteY4" fmla="*/ 426667 h 859364"/>
              <a:gd name="connsiteX5" fmla="*/ 387936 w 895051"/>
              <a:gd name="connsiteY5" fmla="*/ 858377 h 859364"/>
              <a:gd name="connsiteX6" fmla="*/ 429811 w 895051"/>
              <a:gd name="connsiteY6" fmla="*/ 858346 h 859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5051" h="859364">
                <a:moveTo>
                  <a:pt x="429819" y="858346"/>
                </a:moveTo>
                <a:cubicBezTo>
                  <a:pt x="683442" y="860861"/>
                  <a:pt x="891070" y="656545"/>
                  <a:pt x="893576" y="401990"/>
                </a:cubicBezTo>
                <a:cubicBezTo>
                  <a:pt x="893600" y="399816"/>
                  <a:pt x="893600" y="397637"/>
                  <a:pt x="893592" y="395463"/>
                </a:cubicBezTo>
                <a:cubicBezTo>
                  <a:pt x="893592" y="188076"/>
                  <a:pt x="672072" y="-1757"/>
                  <a:pt x="432405" y="-460"/>
                </a:cubicBezTo>
                <a:cubicBezTo>
                  <a:pt x="131855" y="-460"/>
                  <a:pt x="-5465" y="136067"/>
                  <a:pt x="-926" y="426667"/>
                </a:cubicBezTo>
                <a:cubicBezTo>
                  <a:pt x="-12320" y="653656"/>
                  <a:pt x="161783" y="846941"/>
                  <a:pt x="387936" y="858377"/>
                </a:cubicBezTo>
                <a:cubicBezTo>
                  <a:pt x="401884" y="859084"/>
                  <a:pt x="415864" y="859072"/>
                  <a:pt x="429811" y="858346"/>
                </a:cubicBezTo>
                <a:close/>
              </a:path>
            </a:pathLst>
          </a:custGeom>
          <a:solidFill>
            <a:srgbClr val="E4600E"/>
          </a:solidFill>
          <a:ln w="6468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7">
            <a:extLst>
              <a:ext uri="{FF2B5EF4-FFF2-40B4-BE49-F238E27FC236}">
                <a16:creationId xmlns:a16="http://schemas.microsoft.com/office/drawing/2014/main" id="{5D2AA9B1-BF3E-9245-9177-2A3626E9898B}"/>
              </a:ext>
            </a:extLst>
          </p:cNvPr>
          <p:cNvSpPr/>
          <p:nvPr/>
        </p:nvSpPr>
        <p:spPr>
          <a:xfrm>
            <a:off x="11042116" y="2506078"/>
            <a:ext cx="842664" cy="864335"/>
          </a:xfrm>
          <a:custGeom>
            <a:avLst/>
            <a:gdLst>
              <a:gd name="connsiteX0" fmla="*/ 356752 w 723568"/>
              <a:gd name="connsiteY0" fmla="*/ 741574 h 742177"/>
              <a:gd name="connsiteX1" fmla="*/ 721980 w 723568"/>
              <a:gd name="connsiteY1" fmla="*/ 394589 h 742177"/>
              <a:gd name="connsiteX2" fmla="*/ 721427 w 723568"/>
              <a:gd name="connsiteY2" fmla="*/ 362555 h 742177"/>
              <a:gd name="connsiteX3" fmla="*/ 373594 w 723568"/>
              <a:gd name="connsiteY3" fmla="*/ -209 h 742177"/>
              <a:gd name="connsiteX4" fmla="*/ -1447 w 723568"/>
              <a:gd name="connsiteY4" fmla="*/ 343052 h 742177"/>
              <a:gd name="connsiteX5" fmla="*/ 356752 w 723568"/>
              <a:gd name="connsiteY5" fmla="*/ 741574 h 74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3568" h="742177">
                <a:moveTo>
                  <a:pt x="356752" y="741574"/>
                </a:moveTo>
                <a:cubicBezTo>
                  <a:pt x="553073" y="746984"/>
                  <a:pt x="716596" y="591633"/>
                  <a:pt x="721980" y="394589"/>
                </a:cubicBezTo>
                <a:cubicBezTo>
                  <a:pt x="722273" y="383909"/>
                  <a:pt x="722083" y="373219"/>
                  <a:pt x="721427" y="362555"/>
                </a:cubicBezTo>
                <a:cubicBezTo>
                  <a:pt x="721427" y="142815"/>
                  <a:pt x="585404" y="1091"/>
                  <a:pt x="373594" y="-209"/>
                </a:cubicBezTo>
                <a:cubicBezTo>
                  <a:pt x="176229" y="-7599"/>
                  <a:pt x="9369" y="145121"/>
                  <a:pt x="-1447" y="343052"/>
                </a:cubicBezTo>
                <a:cubicBezTo>
                  <a:pt x="-2736" y="550440"/>
                  <a:pt x="165673" y="737672"/>
                  <a:pt x="356752" y="741574"/>
                </a:cubicBezTo>
                <a:close/>
              </a:path>
            </a:pathLst>
          </a:custGeom>
          <a:solidFill>
            <a:srgbClr val="FDFAFF">
              <a:alpha val="40000"/>
            </a:srgbClr>
          </a:solidFill>
          <a:ln w="6468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Graphic 7">
            <a:extLst>
              <a:ext uri="{FF2B5EF4-FFF2-40B4-BE49-F238E27FC236}">
                <a16:creationId xmlns:a16="http://schemas.microsoft.com/office/drawing/2014/main" id="{5D2AA9B1-BF3E-9245-9177-2A3626E9898B}"/>
              </a:ext>
            </a:extLst>
          </p:cNvPr>
          <p:cNvSpPr/>
          <p:nvPr/>
        </p:nvSpPr>
        <p:spPr>
          <a:xfrm>
            <a:off x="7893199" y="419934"/>
            <a:ext cx="634029" cy="660026"/>
          </a:xfrm>
          <a:custGeom>
            <a:avLst/>
            <a:gdLst>
              <a:gd name="connsiteX0" fmla="*/ 266943 w 544420"/>
              <a:gd name="connsiteY0" fmla="*/ 566277 h 566743"/>
              <a:gd name="connsiteX1" fmla="*/ 542231 w 544420"/>
              <a:gd name="connsiteY1" fmla="*/ 282175 h 566743"/>
              <a:gd name="connsiteX2" fmla="*/ 283137 w 544420"/>
              <a:gd name="connsiteY2" fmla="*/ 1975 h 566743"/>
              <a:gd name="connsiteX3" fmla="*/ 947 w 544420"/>
              <a:gd name="connsiteY3" fmla="*/ 215812 h 566743"/>
              <a:gd name="connsiteX4" fmla="*/ 77 w 544420"/>
              <a:gd name="connsiteY4" fmla="*/ 278274 h 566743"/>
              <a:gd name="connsiteX5" fmla="*/ 266943 w 544420"/>
              <a:gd name="connsiteY5" fmla="*/ 566277 h 56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420" h="566743">
                <a:moveTo>
                  <a:pt x="266943" y="566277"/>
                </a:moveTo>
                <a:cubicBezTo>
                  <a:pt x="413980" y="540922"/>
                  <a:pt x="531224" y="451856"/>
                  <a:pt x="542231" y="282175"/>
                </a:cubicBezTo>
                <a:cubicBezTo>
                  <a:pt x="553245" y="112495"/>
                  <a:pt x="439243" y="13678"/>
                  <a:pt x="283137" y="1975"/>
                </a:cubicBezTo>
                <a:cubicBezTo>
                  <a:pt x="146379" y="-17187"/>
                  <a:pt x="20034" y="78551"/>
                  <a:pt x="947" y="215812"/>
                </a:cubicBezTo>
                <a:cubicBezTo>
                  <a:pt x="-1931" y="236515"/>
                  <a:pt x="-2224" y="257498"/>
                  <a:pt x="77" y="278274"/>
                </a:cubicBezTo>
                <a:cubicBezTo>
                  <a:pt x="6561" y="412198"/>
                  <a:pt x="67444" y="557175"/>
                  <a:pt x="266943" y="566277"/>
                </a:cubicBezTo>
                <a:close/>
              </a:path>
            </a:pathLst>
          </a:custGeom>
          <a:solidFill>
            <a:srgbClr val="FDFAFF">
              <a:alpha val="40000"/>
            </a:srgbClr>
          </a:solidFill>
          <a:ln w="6468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7">
            <a:extLst>
              <a:ext uri="{FF2B5EF4-FFF2-40B4-BE49-F238E27FC236}">
                <a16:creationId xmlns:a16="http://schemas.microsoft.com/office/drawing/2014/main" id="{5D2AA9B1-BF3E-9245-9177-2A3626E9898B}"/>
              </a:ext>
            </a:extLst>
          </p:cNvPr>
          <p:cNvSpPr/>
          <p:nvPr/>
        </p:nvSpPr>
        <p:spPr>
          <a:xfrm>
            <a:off x="5921474" y="3138948"/>
            <a:ext cx="653408" cy="657495"/>
          </a:xfrm>
          <a:custGeom>
            <a:avLst/>
            <a:gdLst>
              <a:gd name="connsiteX0" fmla="*/ 265531 w 561060"/>
              <a:gd name="connsiteY0" fmla="*/ 562864 h 564570"/>
              <a:gd name="connsiteX1" fmla="*/ 559606 w 561060"/>
              <a:gd name="connsiteY1" fmla="*/ 285914 h 564570"/>
              <a:gd name="connsiteX2" fmla="*/ 247393 w 561060"/>
              <a:gd name="connsiteY2" fmla="*/ -137 h 564570"/>
              <a:gd name="connsiteX3" fmla="*/ -1248 w 561060"/>
              <a:gd name="connsiteY3" fmla="*/ 269992 h 564570"/>
              <a:gd name="connsiteX4" fmla="*/ 610 w 561060"/>
              <a:gd name="connsiteY4" fmla="*/ 292415 h 564570"/>
              <a:gd name="connsiteX5" fmla="*/ 265531 w 561060"/>
              <a:gd name="connsiteY5" fmla="*/ 562864 h 564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1060" h="564570">
                <a:moveTo>
                  <a:pt x="265531" y="562864"/>
                </a:moveTo>
                <a:cubicBezTo>
                  <a:pt x="412402" y="543002"/>
                  <a:pt x="530516" y="431763"/>
                  <a:pt x="559606" y="285914"/>
                </a:cubicBezTo>
                <a:cubicBezTo>
                  <a:pt x="516853" y="102582"/>
                  <a:pt x="409975" y="-7288"/>
                  <a:pt x="247393" y="-137"/>
                </a:cubicBezTo>
                <a:cubicBezTo>
                  <a:pt x="104412" y="5545"/>
                  <a:pt x="-6909" y="126485"/>
                  <a:pt x="-1248" y="269992"/>
                </a:cubicBezTo>
                <a:cubicBezTo>
                  <a:pt x="-956" y="277489"/>
                  <a:pt x="-331" y="284971"/>
                  <a:pt x="610" y="292415"/>
                </a:cubicBezTo>
                <a:cubicBezTo>
                  <a:pt x="11616" y="432840"/>
                  <a:pt x="92583" y="579117"/>
                  <a:pt x="265531" y="562864"/>
                </a:cubicBezTo>
                <a:close/>
              </a:path>
            </a:pathLst>
          </a:custGeom>
          <a:solidFill>
            <a:srgbClr val="FDFAFF">
              <a:alpha val="40000"/>
            </a:srgbClr>
          </a:solidFill>
          <a:ln w="6468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7">
            <a:extLst>
              <a:ext uri="{FF2B5EF4-FFF2-40B4-BE49-F238E27FC236}">
                <a16:creationId xmlns:a16="http://schemas.microsoft.com/office/drawing/2014/main" id="{5D2AA9B1-BF3E-9245-9177-2A3626E9898B}"/>
              </a:ext>
            </a:extLst>
          </p:cNvPr>
          <p:cNvSpPr/>
          <p:nvPr/>
        </p:nvSpPr>
        <p:spPr>
          <a:xfrm>
            <a:off x="8913252" y="4557672"/>
            <a:ext cx="1921890" cy="1789106"/>
          </a:xfrm>
          <a:custGeom>
            <a:avLst/>
            <a:gdLst>
              <a:gd name="connsiteX0" fmla="*/ 1647123 w 1650265"/>
              <a:gd name="connsiteY0" fmla="*/ 813266 h 1536248"/>
              <a:gd name="connsiteX1" fmla="*/ 814786 w 1650265"/>
              <a:gd name="connsiteY1" fmla="*/ -30 h 1536248"/>
              <a:gd name="connsiteX2" fmla="*/ -1367 w 1650265"/>
              <a:gd name="connsiteY2" fmla="*/ 819765 h 1536248"/>
              <a:gd name="connsiteX3" fmla="*/ 830979 w 1650265"/>
              <a:gd name="connsiteY3" fmla="*/ 1534893 h 1536248"/>
              <a:gd name="connsiteX4" fmla="*/ 1647123 w 1650265"/>
              <a:gd name="connsiteY4" fmla="*/ 813266 h 1536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0265" h="1536248">
                <a:moveTo>
                  <a:pt x="1647123" y="813266"/>
                </a:moveTo>
                <a:cubicBezTo>
                  <a:pt x="1677565" y="395238"/>
                  <a:pt x="1292166" y="18171"/>
                  <a:pt x="814786" y="-30"/>
                </a:cubicBezTo>
                <a:cubicBezTo>
                  <a:pt x="420958" y="-15632"/>
                  <a:pt x="10296" y="390040"/>
                  <a:pt x="-1367" y="819765"/>
                </a:cubicBezTo>
                <a:cubicBezTo>
                  <a:pt x="-9139" y="1101267"/>
                  <a:pt x="499979" y="1512141"/>
                  <a:pt x="830979" y="1534893"/>
                </a:cubicBezTo>
                <a:cubicBezTo>
                  <a:pt x="1161971" y="1557646"/>
                  <a:pt x="1623158" y="1138971"/>
                  <a:pt x="1647123" y="813266"/>
                </a:cubicBezTo>
                <a:close/>
              </a:path>
            </a:pathLst>
          </a:custGeom>
          <a:solidFill>
            <a:srgbClr val="FDFAFF">
              <a:alpha val="40000"/>
            </a:srgbClr>
          </a:solidFill>
          <a:ln w="6468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" name="Graphic 7">
            <a:extLst>
              <a:ext uri="{FF2B5EF4-FFF2-40B4-BE49-F238E27FC236}">
                <a16:creationId xmlns:a16="http://schemas.microsoft.com/office/drawing/2014/main" id="{5D2AA9B1-BF3E-9245-9177-2A3626E9898B}"/>
              </a:ext>
            </a:extLst>
          </p:cNvPr>
          <p:cNvSpPr/>
          <p:nvPr/>
        </p:nvSpPr>
        <p:spPr>
          <a:xfrm>
            <a:off x="8417732" y="3103746"/>
            <a:ext cx="1144344" cy="1220644"/>
          </a:xfrm>
          <a:custGeom>
            <a:avLst/>
            <a:gdLst>
              <a:gd name="connsiteX0" fmla="*/ 544598 w 982611"/>
              <a:gd name="connsiteY0" fmla="*/ 1047521 h 1048128"/>
              <a:gd name="connsiteX1" fmla="*/ 980530 w 982611"/>
              <a:gd name="connsiteY1" fmla="*/ 410408 h 1048128"/>
              <a:gd name="connsiteX2" fmla="*/ 393030 w 982611"/>
              <a:gd name="connsiteY2" fmla="*/ -466 h 1048128"/>
              <a:gd name="connsiteX3" fmla="*/ -1439 w 982611"/>
              <a:gd name="connsiteY3" fmla="*/ 491672 h 1048128"/>
              <a:gd name="connsiteX4" fmla="*/ 544598 w 982611"/>
              <a:gd name="connsiteY4" fmla="*/ 1047521 h 1048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2611" h="1048128">
                <a:moveTo>
                  <a:pt x="544598" y="1047521"/>
                </a:moveTo>
                <a:cubicBezTo>
                  <a:pt x="828306" y="1037772"/>
                  <a:pt x="963688" y="769273"/>
                  <a:pt x="980530" y="410408"/>
                </a:cubicBezTo>
                <a:cubicBezTo>
                  <a:pt x="994130" y="127607"/>
                  <a:pt x="786209" y="60645"/>
                  <a:pt x="393030" y="-466"/>
                </a:cubicBezTo>
                <a:cubicBezTo>
                  <a:pt x="231096" y="-466"/>
                  <a:pt x="4389" y="287535"/>
                  <a:pt x="-1439" y="491672"/>
                </a:cubicBezTo>
                <a:cubicBezTo>
                  <a:pt x="-4032" y="739367"/>
                  <a:pt x="303642" y="1055322"/>
                  <a:pt x="544598" y="1047521"/>
                </a:cubicBezTo>
                <a:close/>
              </a:path>
            </a:pathLst>
          </a:custGeom>
          <a:solidFill>
            <a:srgbClr val="FDFAFF">
              <a:alpha val="40000"/>
            </a:srgbClr>
          </a:solidFill>
          <a:ln w="6468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3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Slide_0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 70">
            <a:extLst>
              <a:ext uri="{FF2B5EF4-FFF2-40B4-BE49-F238E27FC236}">
                <a16:creationId xmlns:a16="http://schemas.microsoft.com/office/drawing/2014/main" id="{E30FFF48-4AFC-024C-8A55-EFD0F4B64EC8}"/>
              </a:ext>
            </a:extLst>
          </p:cNvPr>
          <p:cNvSpPr/>
          <p:nvPr userDrawn="1"/>
        </p:nvSpPr>
        <p:spPr>
          <a:xfrm>
            <a:off x="1" y="0"/>
            <a:ext cx="7955353" cy="6858000"/>
          </a:xfrm>
          <a:custGeom>
            <a:avLst/>
            <a:gdLst>
              <a:gd name="connsiteX0" fmla="*/ 0 w 7955353"/>
              <a:gd name="connsiteY0" fmla="*/ 0 h 6858000"/>
              <a:gd name="connsiteX1" fmla="*/ 4358209 w 7955353"/>
              <a:gd name="connsiteY1" fmla="*/ 0 h 6858000"/>
              <a:gd name="connsiteX2" fmla="*/ 4706899 w 7955353"/>
              <a:gd name="connsiteY2" fmla="*/ 209212 h 6858000"/>
              <a:gd name="connsiteX3" fmla="*/ 7647981 w 7955353"/>
              <a:gd name="connsiteY3" fmla="*/ 2954827 h 6858000"/>
              <a:gd name="connsiteX4" fmla="*/ 7258938 w 7955353"/>
              <a:gd name="connsiteY4" fmla="*/ 6819498 h 6858000"/>
              <a:gd name="connsiteX5" fmla="*/ 7230745 w 7955353"/>
              <a:gd name="connsiteY5" fmla="*/ 6858000 h 6858000"/>
              <a:gd name="connsiteX6" fmla="*/ 0 w 7955353"/>
              <a:gd name="connsiteY6" fmla="*/ 6858000 h 6858000"/>
              <a:gd name="connsiteX7" fmla="*/ 0 w 7955353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55353" h="6858000">
                <a:moveTo>
                  <a:pt x="0" y="0"/>
                </a:moveTo>
                <a:lnTo>
                  <a:pt x="4358209" y="0"/>
                </a:lnTo>
                <a:lnTo>
                  <a:pt x="4706899" y="209212"/>
                </a:lnTo>
                <a:cubicBezTo>
                  <a:pt x="6044955" y="1047561"/>
                  <a:pt x="7340765" y="2177432"/>
                  <a:pt x="7647981" y="2954827"/>
                </a:cubicBezTo>
                <a:cubicBezTo>
                  <a:pt x="8176225" y="4246313"/>
                  <a:pt x="8008925" y="5706628"/>
                  <a:pt x="7258938" y="6819498"/>
                </a:cubicBezTo>
                <a:lnTo>
                  <a:pt x="7230745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FDFAFF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BEB9C885-857A-A241-B8F2-F0B3D2B45038}"/>
              </a:ext>
            </a:extLst>
          </p:cNvPr>
          <p:cNvSpPr/>
          <p:nvPr userDrawn="1"/>
        </p:nvSpPr>
        <p:spPr>
          <a:xfrm>
            <a:off x="9410232" y="5728446"/>
            <a:ext cx="2781769" cy="1129553"/>
          </a:xfrm>
          <a:custGeom>
            <a:avLst/>
            <a:gdLst>
              <a:gd name="connsiteX0" fmla="*/ 2520692 w 3591461"/>
              <a:gd name="connsiteY0" fmla="*/ 341 h 1510416"/>
              <a:gd name="connsiteX1" fmla="*/ 3589869 w 3591461"/>
              <a:gd name="connsiteY1" fmla="*/ 179577 h 1510416"/>
              <a:gd name="connsiteX2" fmla="*/ 3591461 w 3591461"/>
              <a:gd name="connsiteY2" fmla="*/ 180427 h 1510416"/>
              <a:gd name="connsiteX3" fmla="*/ 3591461 w 3591461"/>
              <a:gd name="connsiteY3" fmla="*/ 1510416 h 1510416"/>
              <a:gd name="connsiteX4" fmla="*/ 0 w 3591461"/>
              <a:gd name="connsiteY4" fmla="*/ 1510416 h 1510416"/>
              <a:gd name="connsiteX5" fmla="*/ 4067 w 3591461"/>
              <a:gd name="connsiteY5" fmla="*/ 1493474 h 1510416"/>
              <a:gd name="connsiteX6" fmla="*/ 405840 w 3591461"/>
              <a:gd name="connsiteY6" fmla="*/ 688141 h 1510416"/>
              <a:gd name="connsiteX7" fmla="*/ 2520692 w 3591461"/>
              <a:gd name="connsiteY7" fmla="*/ 341 h 1510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91461" h="1510416">
                <a:moveTo>
                  <a:pt x="2520692" y="341"/>
                </a:moveTo>
                <a:cubicBezTo>
                  <a:pt x="2936740" y="-4962"/>
                  <a:pt x="3323613" y="51322"/>
                  <a:pt x="3589869" y="179577"/>
                </a:cubicBezTo>
                <a:lnTo>
                  <a:pt x="3591461" y="180427"/>
                </a:lnTo>
                <a:lnTo>
                  <a:pt x="3591461" y="1510416"/>
                </a:lnTo>
                <a:lnTo>
                  <a:pt x="0" y="1510416"/>
                </a:lnTo>
                <a:lnTo>
                  <a:pt x="4067" y="1493474"/>
                </a:lnTo>
                <a:cubicBezTo>
                  <a:pt x="88741" y="1195867"/>
                  <a:pt x="222293" y="917897"/>
                  <a:pt x="405840" y="688141"/>
                </a:cubicBezTo>
                <a:cubicBezTo>
                  <a:pt x="739803" y="267902"/>
                  <a:pt x="1688597" y="10947"/>
                  <a:pt x="2520692" y="341"/>
                </a:cubicBezTo>
                <a:close/>
              </a:path>
            </a:pathLst>
          </a:custGeom>
          <a:solidFill>
            <a:srgbClr val="FDF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B91A786D-73B5-B74D-9591-D1311D4EEBCE}"/>
              </a:ext>
            </a:extLst>
          </p:cNvPr>
          <p:cNvSpPr/>
          <p:nvPr userDrawn="1"/>
        </p:nvSpPr>
        <p:spPr>
          <a:xfrm>
            <a:off x="5315712" y="0"/>
            <a:ext cx="6876289" cy="2205318"/>
          </a:xfrm>
          <a:custGeom>
            <a:avLst/>
            <a:gdLst>
              <a:gd name="connsiteX0" fmla="*/ 23459 w 4844578"/>
              <a:gd name="connsiteY0" fmla="*/ 0 h 2562098"/>
              <a:gd name="connsiteX1" fmla="*/ 4844578 w 4844578"/>
              <a:gd name="connsiteY1" fmla="*/ 0 h 2562098"/>
              <a:gd name="connsiteX2" fmla="*/ 4844578 w 4844578"/>
              <a:gd name="connsiteY2" fmla="*/ 1658004 h 2562098"/>
              <a:gd name="connsiteX3" fmla="*/ 4841625 w 4844578"/>
              <a:gd name="connsiteY3" fmla="*/ 1661365 h 2562098"/>
              <a:gd name="connsiteX4" fmla="*/ 4658269 w 4844578"/>
              <a:gd name="connsiteY4" fmla="*/ 1845789 h 2562098"/>
              <a:gd name="connsiteX5" fmla="*/ 1187863 w 4844578"/>
              <a:gd name="connsiteY5" fmla="*/ 2451937 h 2562098"/>
              <a:gd name="connsiteX6" fmla="*/ 11946 w 4844578"/>
              <a:gd name="connsiteY6" fmla="*/ 434494 h 2562098"/>
              <a:gd name="connsiteX7" fmla="*/ 23657 w 4844578"/>
              <a:gd name="connsiteY7" fmla="*/ 6083 h 2562098"/>
              <a:gd name="connsiteX8" fmla="*/ 23459 w 4844578"/>
              <a:gd name="connsiteY8" fmla="*/ 0 h 2562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44578" h="2562098">
                <a:moveTo>
                  <a:pt x="23459" y="0"/>
                </a:moveTo>
                <a:lnTo>
                  <a:pt x="4844578" y="0"/>
                </a:lnTo>
                <a:lnTo>
                  <a:pt x="4844578" y="1658004"/>
                </a:lnTo>
                <a:lnTo>
                  <a:pt x="4841625" y="1661365"/>
                </a:lnTo>
                <a:cubicBezTo>
                  <a:pt x="4786167" y="1721548"/>
                  <a:pt x="4725039" y="1782554"/>
                  <a:pt x="4658269" y="1845789"/>
                </a:cubicBezTo>
                <a:cubicBezTo>
                  <a:pt x="4103212" y="2371362"/>
                  <a:pt x="1864991" y="2762293"/>
                  <a:pt x="1187863" y="2451937"/>
                </a:cubicBezTo>
                <a:cubicBezTo>
                  <a:pt x="408422" y="2094654"/>
                  <a:pt x="-84208" y="1296710"/>
                  <a:pt x="11946" y="434494"/>
                </a:cubicBezTo>
                <a:cubicBezTo>
                  <a:pt x="26676" y="301615"/>
                  <a:pt x="27267" y="155174"/>
                  <a:pt x="23657" y="6083"/>
                </a:cubicBezTo>
                <a:lnTo>
                  <a:pt x="23459" y="0"/>
                </a:lnTo>
                <a:close/>
              </a:path>
            </a:pathLst>
          </a:custGeom>
          <a:solidFill>
            <a:srgbClr val="FDF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D3B868-A5B9-F444-B9B9-2F9281CCDE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4286" y="3633121"/>
            <a:ext cx="7171967" cy="132556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4800">
                <a:solidFill>
                  <a:srgbClr val="FDFAFF"/>
                </a:solidFill>
              </a:defRPr>
            </a:lvl1pPr>
          </a:lstStyle>
          <a:p>
            <a:r>
              <a:rPr lang="en-GB" dirty="0"/>
              <a:t>Thank you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BE30A-7C84-0643-98A6-231343E196A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74266" y="5093621"/>
            <a:ext cx="7171966" cy="937615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sub text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8D5C5D96-C3BD-C048-BD29-64AEC5AF4D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03670" y="5995660"/>
            <a:ext cx="1933711" cy="654967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9782566D-4278-004D-9295-A30DE06CD3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89861" y="383268"/>
            <a:ext cx="6057900" cy="876300"/>
          </a:xfrm>
          <a:prstGeom prst="rect">
            <a:avLst/>
          </a:prstGeom>
        </p:spPr>
      </p:pic>
      <p:sp>
        <p:nvSpPr>
          <p:cNvPr id="13" name="Graphic 5">
            <a:extLst>
              <a:ext uri="{FF2B5EF4-FFF2-40B4-BE49-F238E27FC236}">
                <a16:creationId xmlns:a16="http://schemas.microsoft.com/office/drawing/2014/main" id="{B12EB4A4-0198-A54A-841A-D6934A476BB6}"/>
              </a:ext>
            </a:extLst>
          </p:cNvPr>
          <p:cNvSpPr/>
          <p:nvPr/>
        </p:nvSpPr>
        <p:spPr>
          <a:xfrm rot="8690407">
            <a:off x="943807" y="2069475"/>
            <a:ext cx="677526" cy="650513"/>
          </a:xfrm>
          <a:custGeom>
            <a:avLst/>
            <a:gdLst>
              <a:gd name="connsiteX0" fmla="*/ 325007 w 677526"/>
              <a:gd name="connsiteY0" fmla="*/ 649628 h 650513"/>
              <a:gd name="connsiteX1" fmla="*/ 676056 w 677526"/>
              <a:gd name="connsiteY1" fmla="*/ 304181 h 650513"/>
              <a:gd name="connsiteX2" fmla="*/ 676068 w 677526"/>
              <a:gd name="connsiteY2" fmla="*/ 299240 h 650513"/>
              <a:gd name="connsiteX3" fmla="*/ 326964 w 677526"/>
              <a:gd name="connsiteY3" fmla="*/ -461 h 650513"/>
              <a:gd name="connsiteX4" fmla="*/ -1055 w 677526"/>
              <a:gd name="connsiteY4" fmla="*/ 322861 h 650513"/>
              <a:gd name="connsiteX5" fmla="*/ 293303 w 677526"/>
              <a:gd name="connsiteY5" fmla="*/ 649652 h 650513"/>
              <a:gd name="connsiteX6" fmla="*/ 325001 w 677526"/>
              <a:gd name="connsiteY6" fmla="*/ 649628 h 650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7526" h="650513">
                <a:moveTo>
                  <a:pt x="325007" y="649628"/>
                </a:moveTo>
                <a:cubicBezTo>
                  <a:pt x="516991" y="651533"/>
                  <a:pt x="674159" y="496872"/>
                  <a:pt x="676056" y="304181"/>
                </a:cubicBezTo>
                <a:cubicBezTo>
                  <a:pt x="676074" y="302535"/>
                  <a:pt x="676074" y="300886"/>
                  <a:pt x="676068" y="299240"/>
                </a:cubicBezTo>
                <a:cubicBezTo>
                  <a:pt x="676068" y="142254"/>
                  <a:pt x="508384" y="-1443"/>
                  <a:pt x="326964" y="-461"/>
                </a:cubicBezTo>
                <a:cubicBezTo>
                  <a:pt x="99457" y="-461"/>
                  <a:pt x="-4490" y="102885"/>
                  <a:pt x="-1055" y="322861"/>
                </a:cubicBezTo>
                <a:cubicBezTo>
                  <a:pt x="-9679" y="494685"/>
                  <a:pt x="122111" y="640996"/>
                  <a:pt x="293303" y="649652"/>
                </a:cubicBezTo>
                <a:cubicBezTo>
                  <a:pt x="303861" y="650187"/>
                  <a:pt x="314443" y="650178"/>
                  <a:pt x="325001" y="649628"/>
                </a:cubicBezTo>
                <a:close/>
              </a:path>
            </a:pathLst>
          </a:custGeom>
          <a:solidFill>
            <a:srgbClr val="E4600E"/>
          </a:solidFill>
          <a:ln w="4898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5">
            <a:extLst>
              <a:ext uri="{FF2B5EF4-FFF2-40B4-BE49-F238E27FC236}">
                <a16:creationId xmlns:a16="http://schemas.microsoft.com/office/drawing/2014/main" id="{B12EB4A4-0198-A54A-841A-D6934A476BB6}"/>
              </a:ext>
            </a:extLst>
          </p:cNvPr>
          <p:cNvSpPr/>
          <p:nvPr/>
        </p:nvSpPr>
        <p:spPr>
          <a:xfrm rot="8690407">
            <a:off x="1626447" y="2880500"/>
            <a:ext cx="547719" cy="561805"/>
          </a:xfrm>
          <a:custGeom>
            <a:avLst/>
            <a:gdLst>
              <a:gd name="connsiteX0" fmla="*/ 269697 w 547719"/>
              <a:gd name="connsiteY0" fmla="*/ 561236 h 561805"/>
              <a:gd name="connsiteX1" fmla="*/ 546164 w 547719"/>
              <a:gd name="connsiteY1" fmla="*/ 298578 h 561805"/>
              <a:gd name="connsiteX2" fmla="*/ 545745 w 547719"/>
              <a:gd name="connsiteY2" fmla="*/ 274330 h 561805"/>
              <a:gd name="connsiteX3" fmla="*/ 282445 w 547719"/>
              <a:gd name="connsiteY3" fmla="*/ -271 h 561805"/>
              <a:gd name="connsiteX4" fmla="*/ -1449 w 547719"/>
              <a:gd name="connsiteY4" fmla="*/ 259567 h 561805"/>
              <a:gd name="connsiteX5" fmla="*/ 269697 w 547719"/>
              <a:gd name="connsiteY5" fmla="*/ 561236 h 561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7719" h="561805">
                <a:moveTo>
                  <a:pt x="269697" y="561236"/>
                </a:moveTo>
                <a:cubicBezTo>
                  <a:pt x="418306" y="565331"/>
                  <a:pt x="542088" y="447735"/>
                  <a:pt x="546164" y="298578"/>
                </a:cubicBezTo>
                <a:cubicBezTo>
                  <a:pt x="546385" y="290494"/>
                  <a:pt x="546242" y="282402"/>
                  <a:pt x="545745" y="274330"/>
                </a:cubicBezTo>
                <a:cubicBezTo>
                  <a:pt x="545745" y="107994"/>
                  <a:pt x="442780" y="712"/>
                  <a:pt x="282445" y="-271"/>
                </a:cubicBezTo>
                <a:cubicBezTo>
                  <a:pt x="133046" y="-5866"/>
                  <a:pt x="6739" y="109739"/>
                  <a:pt x="-1449" y="259567"/>
                </a:cubicBezTo>
                <a:cubicBezTo>
                  <a:pt x="-2425" y="416553"/>
                  <a:pt x="125056" y="558282"/>
                  <a:pt x="269697" y="561236"/>
                </a:cubicBezTo>
                <a:close/>
              </a:path>
            </a:pathLst>
          </a:custGeom>
          <a:solidFill>
            <a:srgbClr val="E42235"/>
          </a:solidFill>
          <a:ln w="4898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Graphic 5">
            <a:extLst>
              <a:ext uri="{FF2B5EF4-FFF2-40B4-BE49-F238E27FC236}">
                <a16:creationId xmlns:a16="http://schemas.microsoft.com/office/drawing/2014/main" id="{B12EB4A4-0198-A54A-841A-D6934A476BB6}"/>
              </a:ext>
            </a:extLst>
          </p:cNvPr>
          <p:cNvSpPr/>
          <p:nvPr/>
        </p:nvSpPr>
        <p:spPr>
          <a:xfrm rot="8690407">
            <a:off x="4242083" y="2892062"/>
            <a:ext cx="412109" cy="429007"/>
          </a:xfrm>
          <a:custGeom>
            <a:avLst/>
            <a:gdLst>
              <a:gd name="connsiteX0" fmla="*/ 201714 w 412109"/>
              <a:gd name="connsiteY0" fmla="*/ 428541 h 429007"/>
              <a:gd name="connsiteX1" fmla="*/ 410099 w 412109"/>
              <a:gd name="connsiteY1" fmla="*/ 213484 h 429007"/>
              <a:gd name="connsiteX2" fmla="*/ 213972 w 412109"/>
              <a:gd name="connsiteY2" fmla="*/ 1382 h 429007"/>
              <a:gd name="connsiteX3" fmla="*/ 363 w 412109"/>
              <a:gd name="connsiteY3" fmla="*/ 163250 h 429007"/>
              <a:gd name="connsiteX4" fmla="*/ -295 w 412109"/>
              <a:gd name="connsiteY4" fmla="*/ 210532 h 429007"/>
              <a:gd name="connsiteX5" fmla="*/ 201714 w 412109"/>
              <a:gd name="connsiteY5" fmla="*/ 428541 h 429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2109" h="429007">
                <a:moveTo>
                  <a:pt x="201714" y="428541"/>
                </a:moveTo>
                <a:cubicBezTo>
                  <a:pt x="313017" y="409348"/>
                  <a:pt x="401767" y="341928"/>
                  <a:pt x="410099" y="213484"/>
                </a:cubicBezTo>
                <a:cubicBezTo>
                  <a:pt x="418436" y="85042"/>
                  <a:pt x="332140" y="10241"/>
                  <a:pt x="213972" y="1382"/>
                </a:cubicBezTo>
                <a:cubicBezTo>
                  <a:pt x="110451" y="-13123"/>
                  <a:pt x="14812" y="59348"/>
                  <a:pt x="363" y="163250"/>
                </a:cubicBezTo>
                <a:cubicBezTo>
                  <a:pt x="-1816" y="178921"/>
                  <a:pt x="-2037" y="194805"/>
                  <a:pt x="-295" y="210532"/>
                </a:cubicBezTo>
                <a:cubicBezTo>
                  <a:pt x="4613" y="311908"/>
                  <a:pt x="50699" y="421651"/>
                  <a:pt x="201714" y="428541"/>
                </a:cubicBezTo>
                <a:close/>
              </a:path>
            </a:pathLst>
          </a:custGeom>
          <a:solidFill>
            <a:srgbClr val="E42235"/>
          </a:solidFill>
          <a:ln w="4898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5">
            <a:extLst>
              <a:ext uri="{FF2B5EF4-FFF2-40B4-BE49-F238E27FC236}">
                <a16:creationId xmlns:a16="http://schemas.microsoft.com/office/drawing/2014/main" id="{B12EB4A4-0198-A54A-841A-D6934A476BB6}"/>
              </a:ext>
            </a:extLst>
          </p:cNvPr>
          <p:cNvSpPr/>
          <p:nvPr/>
        </p:nvSpPr>
        <p:spPr>
          <a:xfrm rot="8690407">
            <a:off x="4261146" y="714297"/>
            <a:ext cx="424705" cy="427362"/>
          </a:xfrm>
          <a:custGeom>
            <a:avLst/>
            <a:gdLst>
              <a:gd name="connsiteX0" fmla="*/ 200646 w 424705"/>
              <a:gd name="connsiteY0" fmla="*/ 425957 h 427362"/>
              <a:gd name="connsiteX1" fmla="*/ 423251 w 424705"/>
              <a:gd name="connsiteY1" fmla="*/ 216315 h 427362"/>
              <a:gd name="connsiteX2" fmla="*/ 186915 w 424705"/>
              <a:gd name="connsiteY2" fmla="*/ -217 h 427362"/>
              <a:gd name="connsiteX3" fmla="*/ -1298 w 424705"/>
              <a:gd name="connsiteY3" fmla="*/ 204262 h 427362"/>
              <a:gd name="connsiteX4" fmla="*/ 108 w 424705"/>
              <a:gd name="connsiteY4" fmla="*/ 221236 h 427362"/>
              <a:gd name="connsiteX5" fmla="*/ 200646 w 424705"/>
              <a:gd name="connsiteY5" fmla="*/ 425957 h 427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705" h="427362">
                <a:moveTo>
                  <a:pt x="200646" y="425957"/>
                </a:moveTo>
                <a:cubicBezTo>
                  <a:pt x="311823" y="410923"/>
                  <a:pt x="401231" y="326718"/>
                  <a:pt x="423251" y="216315"/>
                </a:cubicBezTo>
                <a:cubicBezTo>
                  <a:pt x="390888" y="77538"/>
                  <a:pt x="309985" y="-5630"/>
                  <a:pt x="186915" y="-217"/>
                </a:cubicBezTo>
                <a:cubicBezTo>
                  <a:pt x="78683" y="4084"/>
                  <a:pt x="-5584" y="95632"/>
                  <a:pt x="-1298" y="204262"/>
                </a:cubicBezTo>
                <a:cubicBezTo>
                  <a:pt x="-1077" y="209938"/>
                  <a:pt x="-604" y="215601"/>
                  <a:pt x="108" y="221236"/>
                </a:cubicBezTo>
                <a:cubicBezTo>
                  <a:pt x="8440" y="327534"/>
                  <a:pt x="69729" y="438260"/>
                  <a:pt x="200646" y="425957"/>
                </a:cubicBezTo>
                <a:close/>
              </a:path>
            </a:pathLst>
          </a:custGeom>
          <a:solidFill>
            <a:srgbClr val="E42235"/>
          </a:solidFill>
          <a:ln w="4898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Graphic 5">
            <a:extLst>
              <a:ext uri="{FF2B5EF4-FFF2-40B4-BE49-F238E27FC236}">
                <a16:creationId xmlns:a16="http://schemas.microsoft.com/office/drawing/2014/main" id="{B12EB4A4-0198-A54A-841A-D6934A476BB6}"/>
              </a:ext>
            </a:extLst>
          </p:cNvPr>
          <p:cNvSpPr/>
          <p:nvPr/>
        </p:nvSpPr>
        <p:spPr>
          <a:xfrm rot="8690407">
            <a:off x="1179240" y="649185"/>
            <a:ext cx="1249201" cy="1162893"/>
          </a:xfrm>
          <a:custGeom>
            <a:avLst/>
            <a:gdLst>
              <a:gd name="connsiteX0" fmla="*/ 1246469 w 1249201"/>
              <a:gd name="connsiteY0" fmla="*/ 615504 h 1162893"/>
              <a:gd name="connsiteX1" fmla="*/ 616414 w 1249201"/>
              <a:gd name="connsiteY1" fmla="*/ -136 h 1162893"/>
              <a:gd name="connsiteX2" fmla="*/ -1388 w 1249201"/>
              <a:gd name="connsiteY2" fmla="*/ 620424 h 1162893"/>
              <a:gd name="connsiteX3" fmla="*/ 628672 w 1249201"/>
              <a:gd name="connsiteY3" fmla="*/ 1161755 h 1162893"/>
              <a:gd name="connsiteX4" fmla="*/ 1246469 w 1249201"/>
              <a:gd name="connsiteY4" fmla="*/ 615504 h 1162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9201" h="1162893">
                <a:moveTo>
                  <a:pt x="1246469" y="615504"/>
                </a:moveTo>
                <a:cubicBezTo>
                  <a:pt x="1269512" y="299070"/>
                  <a:pt x="977777" y="13642"/>
                  <a:pt x="616414" y="-136"/>
                </a:cubicBezTo>
                <a:cubicBezTo>
                  <a:pt x="318299" y="-11947"/>
                  <a:pt x="7440" y="295135"/>
                  <a:pt x="-1388" y="620424"/>
                </a:cubicBezTo>
                <a:cubicBezTo>
                  <a:pt x="-7272" y="833512"/>
                  <a:pt x="378116" y="1144532"/>
                  <a:pt x="628672" y="1161755"/>
                </a:cubicBezTo>
                <a:cubicBezTo>
                  <a:pt x="879223" y="1178978"/>
                  <a:pt x="1228327" y="862053"/>
                  <a:pt x="1246469" y="615504"/>
                </a:cubicBezTo>
                <a:close/>
              </a:path>
            </a:pathLst>
          </a:custGeom>
          <a:solidFill>
            <a:srgbClr val="E42235"/>
          </a:solidFill>
          <a:ln w="4898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Graphic 5">
            <a:extLst>
              <a:ext uri="{FF2B5EF4-FFF2-40B4-BE49-F238E27FC236}">
                <a16:creationId xmlns:a16="http://schemas.microsoft.com/office/drawing/2014/main" id="{B12EB4A4-0198-A54A-841A-D6934A476BB6}"/>
              </a:ext>
            </a:extLst>
          </p:cNvPr>
          <p:cNvSpPr/>
          <p:nvPr/>
        </p:nvSpPr>
        <p:spPr>
          <a:xfrm rot="8690407">
            <a:off x="2552438" y="1426585"/>
            <a:ext cx="743807" cy="793401"/>
          </a:xfrm>
          <a:custGeom>
            <a:avLst/>
            <a:gdLst>
              <a:gd name="connsiteX0" fmla="*/ 411890 w 743807"/>
              <a:gd name="connsiteY0" fmla="*/ 792828 h 793401"/>
              <a:gd name="connsiteX1" fmla="*/ 741878 w 743807"/>
              <a:gd name="connsiteY1" fmla="*/ 310553 h 793401"/>
              <a:gd name="connsiteX2" fmla="*/ 297158 w 743807"/>
              <a:gd name="connsiteY2" fmla="*/ -466 h 793401"/>
              <a:gd name="connsiteX3" fmla="*/ -1442 w 743807"/>
              <a:gd name="connsiteY3" fmla="*/ 372068 h 793401"/>
              <a:gd name="connsiteX4" fmla="*/ 411890 w 743807"/>
              <a:gd name="connsiteY4" fmla="*/ 792828 h 793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3807" h="793401">
                <a:moveTo>
                  <a:pt x="411890" y="792828"/>
                </a:moveTo>
                <a:cubicBezTo>
                  <a:pt x="626649" y="785448"/>
                  <a:pt x="729129" y="582203"/>
                  <a:pt x="741878" y="310553"/>
                </a:cubicBezTo>
                <a:cubicBezTo>
                  <a:pt x="752173" y="96481"/>
                  <a:pt x="594783" y="45793"/>
                  <a:pt x="297158" y="-466"/>
                </a:cubicBezTo>
                <a:cubicBezTo>
                  <a:pt x="174579" y="-466"/>
                  <a:pt x="2969" y="217542"/>
                  <a:pt x="-1442" y="372068"/>
                </a:cubicBezTo>
                <a:cubicBezTo>
                  <a:pt x="-3406" y="559565"/>
                  <a:pt x="229494" y="798734"/>
                  <a:pt x="411890" y="792828"/>
                </a:cubicBezTo>
                <a:close/>
              </a:path>
            </a:pathLst>
          </a:custGeom>
          <a:solidFill>
            <a:srgbClr val="E42235"/>
          </a:solidFill>
          <a:ln w="4898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A52A92FE-41B7-2F4E-896C-3636E8B9665E}"/>
              </a:ext>
            </a:extLst>
          </p:cNvPr>
          <p:cNvSpPr/>
          <p:nvPr userDrawn="1"/>
        </p:nvSpPr>
        <p:spPr>
          <a:xfrm>
            <a:off x="2756338" y="0"/>
            <a:ext cx="1260571" cy="918912"/>
          </a:xfrm>
          <a:custGeom>
            <a:avLst/>
            <a:gdLst>
              <a:gd name="connsiteX0" fmla="*/ 140152 w 1260571"/>
              <a:gd name="connsiteY0" fmla="*/ 0 h 918912"/>
              <a:gd name="connsiteX1" fmla="*/ 1166601 w 1260571"/>
              <a:gd name="connsiteY1" fmla="*/ 0 h 918912"/>
              <a:gd name="connsiteX2" fmla="*/ 1208269 w 1260571"/>
              <a:gd name="connsiteY2" fmla="*/ 82915 h 918912"/>
              <a:gd name="connsiteX3" fmla="*/ 1037163 w 1260571"/>
              <a:gd name="connsiteY3" fmla="*/ 854154 h 918912"/>
              <a:gd name="connsiteX4" fmla="*/ 95188 w 1260571"/>
              <a:gd name="connsiteY4" fmla="*/ 652663 h 918912"/>
              <a:gd name="connsiteX5" fmla="*/ 17725 w 1260571"/>
              <a:gd name="connsiteY5" fmla="*/ 280445 h 918912"/>
              <a:gd name="connsiteX6" fmla="*/ 125231 w 1260571"/>
              <a:gd name="connsiteY6" fmla="*/ 24590 h 918912"/>
              <a:gd name="connsiteX7" fmla="*/ 140152 w 1260571"/>
              <a:gd name="connsiteY7" fmla="*/ 0 h 918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0571" h="918912">
                <a:moveTo>
                  <a:pt x="140152" y="0"/>
                </a:moveTo>
                <a:lnTo>
                  <a:pt x="1166601" y="0"/>
                </a:lnTo>
                <a:lnTo>
                  <a:pt x="1208269" y="82915"/>
                </a:lnTo>
                <a:cubicBezTo>
                  <a:pt x="1311995" y="345930"/>
                  <a:pt x="1264696" y="694412"/>
                  <a:pt x="1037163" y="854154"/>
                </a:cubicBezTo>
                <a:cubicBezTo>
                  <a:pt x="821690" y="1002919"/>
                  <a:pt x="250630" y="878457"/>
                  <a:pt x="95188" y="652663"/>
                </a:cubicBezTo>
                <a:cubicBezTo>
                  <a:pt x="18192" y="536545"/>
                  <a:pt x="-27038" y="401665"/>
                  <a:pt x="17725" y="280445"/>
                </a:cubicBezTo>
                <a:cubicBezTo>
                  <a:pt x="49007" y="196713"/>
                  <a:pt x="82914" y="106917"/>
                  <a:pt x="125231" y="24590"/>
                </a:cubicBezTo>
                <a:lnTo>
                  <a:pt x="14015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0A67C9AC-DA5B-FC41-8BCC-12392DCC51DD}"/>
              </a:ext>
            </a:extLst>
          </p:cNvPr>
          <p:cNvSpPr/>
          <p:nvPr userDrawn="1"/>
        </p:nvSpPr>
        <p:spPr>
          <a:xfrm>
            <a:off x="-1" y="843071"/>
            <a:ext cx="937564" cy="1228617"/>
          </a:xfrm>
          <a:custGeom>
            <a:avLst/>
            <a:gdLst>
              <a:gd name="connsiteX0" fmla="*/ 450497 w 937564"/>
              <a:gd name="connsiteY0" fmla="*/ 2275 h 1228617"/>
              <a:gd name="connsiteX1" fmla="*/ 814787 w 937564"/>
              <a:gd name="connsiteY1" fmla="*/ 184196 h 1228617"/>
              <a:gd name="connsiteX2" fmla="*/ 623001 w 937564"/>
              <a:gd name="connsiteY2" fmla="*/ 1189092 h 1228617"/>
              <a:gd name="connsiteX3" fmla="*/ 37490 w 937564"/>
              <a:gd name="connsiteY3" fmla="*/ 1108943 h 1228617"/>
              <a:gd name="connsiteX4" fmla="*/ 0 w 937564"/>
              <a:gd name="connsiteY4" fmla="*/ 1077800 h 1228617"/>
              <a:gd name="connsiteX5" fmla="*/ 0 w 937564"/>
              <a:gd name="connsiteY5" fmla="*/ 117682 h 1228617"/>
              <a:gd name="connsiteX6" fmla="*/ 106126 w 937564"/>
              <a:gd name="connsiteY6" fmla="*/ 59843 h 1228617"/>
              <a:gd name="connsiteX7" fmla="*/ 450497 w 937564"/>
              <a:gd name="connsiteY7" fmla="*/ 2275 h 122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7564" h="1228617">
                <a:moveTo>
                  <a:pt x="450497" y="2275"/>
                </a:moveTo>
                <a:cubicBezTo>
                  <a:pt x="600986" y="14556"/>
                  <a:pt x="737068" y="76414"/>
                  <a:pt x="814787" y="184196"/>
                </a:cubicBezTo>
                <a:cubicBezTo>
                  <a:pt x="1036966" y="499622"/>
                  <a:pt x="948490" y="984508"/>
                  <a:pt x="623001" y="1189092"/>
                </a:cubicBezTo>
                <a:cubicBezTo>
                  <a:pt x="508715" y="1260565"/>
                  <a:pt x="228162" y="1235837"/>
                  <a:pt x="37490" y="1108943"/>
                </a:cubicBezTo>
                <a:lnTo>
                  <a:pt x="0" y="1077800"/>
                </a:lnTo>
                <a:lnTo>
                  <a:pt x="0" y="117682"/>
                </a:lnTo>
                <a:lnTo>
                  <a:pt x="106126" y="59843"/>
                </a:lnTo>
                <a:cubicBezTo>
                  <a:pt x="216659" y="11740"/>
                  <a:pt x="337630" y="-6936"/>
                  <a:pt x="450497" y="227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32E17D7-DC3B-494D-9F83-C23BE36F07C6}"/>
              </a:ext>
            </a:extLst>
          </p:cNvPr>
          <p:cNvSpPr/>
          <p:nvPr userDrawn="1"/>
        </p:nvSpPr>
        <p:spPr>
          <a:xfrm>
            <a:off x="0" y="0"/>
            <a:ext cx="12192000" cy="4452730"/>
          </a:xfrm>
          <a:prstGeom prst="rect">
            <a:avLst/>
          </a:prstGeom>
          <a:solidFill>
            <a:srgbClr val="D46D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C2E9C35C-69E3-C34E-8EC7-5E355D8ADFA5}"/>
              </a:ext>
            </a:extLst>
          </p:cNvPr>
          <p:cNvSpPr/>
          <p:nvPr userDrawn="1"/>
        </p:nvSpPr>
        <p:spPr>
          <a:xfrm>
            <a:off x="4704522" y="1282270"/>
            <a:ext cx="7881046" cy="133956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B0959293-620B-BB42-A5E1-76018E4FFE3A}"/>
              </a:ext>
            </a:extLst>
          </p:cNvPr>
          <p:cNvSpPr/>
          <p:nvPr userDrawn="1"/>
        </p:nvSpPr>
        <p:spPr>
          <a:xfrm>
            <a:off x="6574709" y="3871413"/>
            <a:ext cx="6503333" cy="2986587"/>
          </a:xfrm>
          <a:prstGeom prst="parallelogram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87D06AF3-47C5-5441-9E99-184177E69F24}"/>
              </a:ext>
            </a:extLst>
          </p:cNvPr>
          <p:cNvSpPr/>
          <p:nvPr userDrawn="1"/>
        </p:nvSpPr>
        <p:spPr>
          <a:xfrm>
            <a:off x="1334116" y="251021"/>
            <a:ext cx="3906477" cy="3620392"/>
          </a:xfrm>
          <a:prstGeom prst="parallelogram">
            <a:avLst>
              <a:gd name="adj" fmla="val 26077"/>
            </a:avLst>
          </a:prstGeom>
          <a:solidFill>
            <a:srgbClr val="222D7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565238E8-A1CE-094E-82CB-A6B13474BC1C}"/>
              </a:ext>
            </a:extLst>
          </p:cNvPr>
          <p:cNvSpPr/>
          <p:nvPr userDrawn="1"/>
        </p:nvSpPr>
        <p:spPr>
          <a:xfrm>
            <a:off x="4271564" y="443948"/>
            <a:ext cx="1151283" cy="2803116"/>
          </a:xfrm>
          <a:prstGeom prst="parallelogram">
            <a:avLst>
              <a:gd name="adj" fmla="val 62681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arallelogram 13">
            <a:extLst>
              <a:ext uri="{FF2B5EF4-FFF2-40B4-BE49-F238E27FC236}">
                <a16:creationId xmlns:a16="http://schemas.microsoft.com/office/drawing/2014/main" id="{4A76233E-3938-2540-9168-3D9D5A67A459}"/>
              </a:ext>
            </a:extLst>
          </p:cNvPr>
          <p:cNvSpPr/>
          <p:nvPr userDrawn="1"/>
        </p:nvSpPr>
        <p:spPr>
          <a:xfrm>
            <a:off x="615859" y="939794"/>
            <a:ext cx="2486132" cy="2304064"/>
          </a:xfrm>
          <a:prstGeom prst="parallelogram">
            <a:avLst>
              <a:gd name="adj" fmla="val 26077"/>
            </a:avLst>
          </a:prstGeom>
          <a:solidFill>
            <a:srgbClr val="222D7F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arallelogram 14">
            <a:extLst>
              <a:ext uri="{FF2B5EF4-FFF2-40B4-BE49-F238E27FC236}">
                <a16:creationId xmlns:a16="http://schemas.microsoft.com/office/drawing/2014/main" id="{51DB64A0-512E-0848-B588-7E8F3CCE99F3}"/>
              </a:ext>
            </a:extLst>
          </p:cNvPr>
          <p:cNvSpPr/>
          <p:nvPr userDrawn="1"/>
        </p:nvSpPr>
        <p:spPr>
          <a:xfrm>
            <a:off x="-1007166" y="686425"/>
            <a:ext cx="2783751" cy="3492764"/>
          </a:xfrm>
          <a:prstGeom prst="parallelogram">
            <a:avLst>
              <a:gd name="adj" fmla="val 33218"/>
            </a:avLst>
          </a:prstGeom>
          <a:solidFill>
            <a:srgbClr val="222D7F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AAF000BC-6AB7-4A42-A11D-5C9460D1F92D}"/>
              </a:ext>
            </a:extLst>
          </p:cNvPr>
          <p:cNvSpPr/>
          <p:nvPr userDrawn="1"/>
        </p:nvSpPr>
        <p:spPr>
          <a:xfrm>
            <a:off x="2822712" y="-38485"/>
            <a:ext cx="1741094" cy="4239174"/>
          </a:xfrm>
          <a:prstGeom prst="parallelogram">
            <a:avLst>
              <a:gd name="adj" fmla="val 62681"/>
            </a:avLst>
          </a:prstGeom>
          <a:solidFill>
            <a:srgbClr val="222D7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CCE514DD-B819-5644-B1BD-BF5F53F74BC0}"/>
              </a:ext>
            </a:extLst>
          </p:cNvPr>
          <p:cNvSpPr/>
          <p:nvPr userDrawn="1"/>
        </p:nvSpPr>
        <p:spPr>
          <a:xfrm>
            <a:off x="425726" y="6281530"/>
            <a:ext cx="12192000" cy="577183"/>
          </a:xfrm>
          <a:prstGeom prst="parallelogram">
            <a:avLst/>
          </a:prstGeom>
          <a:solidFill>
            <a:srgbClr val="D46D21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E31C785-A0A6-7449-917B-DBE6A73D03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6327" y="4691063"/>
            <a:ext cx="6148983" cy="1331912"/>
          </a:xfrm>
        </p:spPr>
        <p:txBody>
          <a:bodyPr>
            <a:normAutofit/>
          </a:bodyPr>
          <a:lstStyle>
            <a:lvl1pPr marL="0" indent="0">
              <a:buNone/>
              <a:defRPr sz="4400" b="1">
                <a:solidFill>
                  <a:srgbClr val="222D7F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CA5704D7-FC8E-724B-BFF0-608AA0A77C9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67525" y="6440007"/>
            <a:ext cx="4899025" cy="319862"/>
          </a:xfr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5971E4AD-03D3-4872-B3B0-012B55B238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379" y="1407732"/>
            <a:ext cx="5968471" cy="1116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118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Slide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CAF8DD6-6268-B74B-9EE3-20AC119DB23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5BF75197-65D9-A54B-A875-1C4FA1228839}"/>
              </a:ext>
            </a:extLst>
          </p:cNvPr>
          <p:cNvSpPr/>
          <p:nvPr userDrawn="1"/>
        </p:nvSpPr>
        <p:spPr>
          <a:xfrm>
            <a:off x="2716435" y="6472601"/>
            <a:ext cx="5612224" cy="423177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D01A659E-CCAD-C843-B9A5-EDD3979E0EAE}"/>
              </a:ext>
            </a:extLst>
          </p:cNvPr>
          <p:cNvSpPr/>
          <p:nvPr userDrawn="1"/>
        </p:nvSpPr>
        <p:spPr>
          <a:xfrm>
            <a:off x="-858129" y="1200455"/>
            <a:ext cx="2151318" cy="2905065"/>
          </a:xfrm>
          <a:prstGeom prst="parallelogram">
            <a:avLst>
              <a:gd name="adj" fmla="val 3480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441C8692-3B58-0D4A-8CFC-80CB737EF3A6}"/>
              </a:ext>
            </a:extLst>
          </p:cNvPr>
          <p:cNvSpPr/>
          <p:nvPr userDrawn="1"/>
        </p:nvSpPr>
        <p:spPr>
          <a:xfrm>
            <a:off x="9060321" y="5793202"/>
            <a:ext cx="1666599" cy="1544548"/>
          </a:xfrm>
          <a:prstGeom prst="parallelogram">
            <a:avLst>
              <a:gd name="adj" fmla="val 26077"/>
            </a:avLst>
          </a:prstGeom>
          <a:solidFill>
            <a:srgbClr val="D46D21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41AAE5BF-74BD-FC4B-8CD3-24EC7B3F7AB2}"/>
              </a:ext>
            </a:extLst>
          </p:cNvPr>
          <p:cNvSpPr/>
          <p:nvPr userDrawn="1"/>
        </p:nvSpPr>
        <p:spPr>
          <a:xfrm>
            <a:off x="8753895" y="6087050"/>
            <a:ext cx="1060645" cy="982970"/>
          </a:xfrm>
          <a:prstGeom prst="parallelogram">
            <a:avLst>
              <a:gd name="adj" fmla="val 26077"/>
            </a:avLst>
          </a:prstGeom>
          <a:solidFill>
            <a:srgbClr val="D46D21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74BD41D5-A92A-024D-8138-3F888D7F46F9}"/>
              </a:ext>
            </a:extLst>
          </p:cNvPr>
          <p:cNvSpPr/>
          <p:nvPr userDrawn="1"/>
        </p:nvSpPr>
        <p:spPr>
          <a:xfrm>
            <a:off x="8061473" y="5978956"/>
            <a:ext cx="1187616" cy="1490098"/>
          </a:xfrm>
          <a:prstGeom prst="parallelogram">
            <a:avLst>
              <a:gd name="adj" fmla="val 33218"/>
            </a:avLst>
          </a:prstGeom>
          <a:solidFill>
            <a:srgbClr val="D46D21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E47E1A7E-01C1-0D46-AE5E-B7ACDCF250C1}"/>
              </a:ext>
            </a:extLst>
          </p:cNvPr>
          <p:cNvSpPr/>
          <p:nvPr userDrawn="1"/>
        </p:nvSpPr>
        <p:spPr>
          <a:xfrm>
            <a:off x="9695393" y="5669692"/>
            <a:ext cx="742793" cy="1808535"/>
          </a:xfrm>
          <a:prstGeom prst="parallelogram">
            <a:avLst>
              <a:gd name="adj" fmla="val 62681"/>
            </a:avLst>
          </a:prstGeom>
          <a:solidFill>
            <a:srgbClr val="D46D2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5EF7A7-93EF-3F49-8B05-2A11EDE6FF35}"/>
              </a:ext>
            </a:extLst>
          </p:cNvPr>
          <p:cNvSpPr txBox="1"/>
          <p:nvPr userDrawn="1"/>
        </p:nvSpPr>
        <p:spPr>
          <a:xfrm>
            <a:off x="4770783" y="79115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1DA51022-7A7C-5640-9391-6CBB8CA7CA22}"/>
              </a:ext>
            </a:extLst>
          </p:cNvPr>
          <p:cNvSpPr/>
          <p:nvPr userDrawn="1"/>
        </p:nvSpPr>
        <p:spPr>
          <a:xfrm>
            <a:off x="769251" y="1565218"/>
            <a:ext cx="9005804" cy="2228545"/>
          </a:xfrm>
          <a:prstGeom prst="parallelogram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8F68F542-B0B6-7248-9580-1FF60FF6A795}"/>
              </a:ext>
            </a:extLst>
          </p:cNvPr>
          <p:cNvSpPr/>
          <p:nvPr userDrawn="1"/>
        </p:nvSpPr>
        <p:spPr>
          <a:xfrm>
            <a:off x="254552" y="738050"/>
            <a:ext cx="1616533" cy="3935895"/>
          </a:xfrm>
          <a:prstGeom prst="parallelogram">
            <a:avLst>
              <a:gd name="adj" fmla="val 62681"/>
            </a:avLst>
          </a:prstGeom>
          <a:solidFill>
            <a:srgbClr val="D46D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E626EF2-AAE1-6D47-9122-ED00AA18211F}"/>
              </a:ext>
            </a:extLst>
          </p:cNvPr>
          <p:cNvGrpSpPr/>
          <p:nvPr userDrawn="1"/>
        </p:nvGrpSpPr>
        <p:grpSpPr>
          <a:xfrm>
            <a:off x="10430475" y="5489836"/>
            <a:ext cx="2067952" cy="1256402"/>
            <a:chOff x="7976545" y="5735637"/>
            <a:chExt cx="1374167" cy="834887"/>
          </a:xfrm>
        </p:grpSpPr>
        <p:sp>
          <p:nvSpPr>
            <p:cNvPr id="14" name="Parallelogram 13">
              <a:extLst>
                <a:ext uri="{FF2B5EF4-FFF2-40B4-BE49-F238E27FC236}">
                  <a16:creationId xmlns:a16="http://schemas.microsoft.com/office/drawing/2014/main" id="{0E377C54-DA46-514B-84F6-3ED7D8F522EC}"/>
                </a:ext>
              </a:extLst>
            </p:cNvPr>
            <p:cNvSpPr/>
            <p:nvPr/>
          </p:nvSpPr>
          <p:spPr>
            <a:xfrm>
              <a:off x="8597347" y="5844967"/>
              <a:ext cx="753365" cy="616226"/>
            </a:xfrm>
            <a:prstGeom prst="parallelogram">
              <a:avLst/>
            </a:prstGeom>
            <a:solidFill>
              <a:srgbClr val="D46D21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Parallelogram 14">
              <a:extLst>
                <a:ext uri="{FF2B5EF4-FFF2-40B4-BE49-F238E27FC236}">
                  <a16:creationId xmlns:a16="http://schemas.microsoft.com/office/drawing/2014/main" id="{D0EC38B0-0593-D34F-910D-D186C09B7F07}"/>
                </a:ext>
              </a:extLst>
            </p:cNvPr>
            <p:cNvSpPr/>
            <p:nvPr/>
          </p:nvSpPr>
          <p:spPr>
            <a:xfrm>
              <a:off x="7976545" y="5735637"/>
              <a:ext cx="1059760" cy="834887"/>
            </a:xfrm>
            <a:prstGeom prst="parallelogram">
              <a:avLst>
                <a:gd name="adj" fmla="val 25635"/>
              </a:avLst>
            </a:prstGeom>
            <a:solidFill>
              <a:srgbClr val="D46D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55DDB31B-94D5-9444-B03B-FE251E5D4A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78000" y="1511883"/>
            <a:ext cx="7227888" cy="2335213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080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Slide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CAF8DD6-6268-B74B-9EE3-20AC119DB23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5BF75197-65D9-A54B-A875-1C4FA1228839}"/>
              </a:ext>
            </a:extLst>
          </p:cNvPr>
          <p:cNvSpPr/>
          <p:nvPr userDrawn="1"/>
        </p:nvSpPr>
        <p:spPr>
          <a:xfrm>
            <a:off x="2716435" y="6472601"/>
            <a:ext cx="5612224" cy="423177"/>
          </a:xfrm>
          <a:prstGeom prst="parallelogram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D01A659E-CCAD-C843-B9A5-EDD3979E0EAE}"/>
              </a:ext>
            </a:extLst>
          </p:cNvPr>
          <p:cNvSpPr/>
          <p:nvPr userDrawn="1"/>
        </p:nvSpPr>
        <p:spPr>
          <a:xfrm>
            <a:off x="-858129" y="1200455"/>
            <a:ext cx="2151318" cy="2905065"/>
          </a:xfrm>
          <a:prstGeom prst="parallelogram">
            <a:avLst>
              <a:gd name="adj" fmla="val 34809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441C8692-3B58-0D4A-8CFC-80CB737EF3A6}"/>
              </a:ext>
            </a:extLst>
          </p:cNvPr>
          <p:cNvSpPr/>
          <p:nvPr userDrawn="1"/>
        </p:nvSpPr>
        <p:spPr>
          <a:xfrm>
            <a:off x="9060321" y="5793202"/>
            <a:ext cx="1666599" cy="1544548"/>
          </a:xfrm>
          <a:prstGeom prst="parallelogram">
            <a:avLst>
              <a:gd name="adj" fmla="val 26077"/>
            </a:avLst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41AAE5BF-74BD-FC4B-8CD3-24EC7B3F7AB2}"/>
              </a:ext>
            </a:extLst>
          </p:cNvPr>
          <p:cNvSpPr/>
          <p:nvPr userDrawn="1"/>
        </p:nvSpPr>
        <p:spPr>
          <a:xfrm>
            <a:off x="8753895" y="6087050"/>
            <a:ext cx="1060645" cy="982970"/>
          </a:xfrm>
          <a:prstGeom prst="parallelogram">
            <a:avLst>
              <a:gd name="adj" fmla="val 26077"/>
            </a:avLst>
          </a:prstGeom>
          <a:solidFill>
            <a:schemeClr val="accent6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74BD41D5-A92A-024D-8138-3F888D7F46F9}"/>
              </a:ext>
            </a:extLst>
          </p:cNvPr>
          <p:cNvSpPr/>
          <p:nvPr userDrawn="1"/>
        </p:nvSpPr>
        <p:spPr>
          <a:xfrm>
            <a:off x="8061473" y="5978956"/>
            <a:ext cx="1187616" cy="1490098"/>
          </a:xfrm>
          <a:prstGeom prst="parallelogram">
            <a:avLst>
              <a:gd name="adj" fmla="val 33218"/>
            </a:avLst>
          </a:prstGeom>
          <a:solidFill>
            <a:schemeClr val="accent6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E47E1A7E-01C1-0D46-AE5E-B7ACDCF250C1}"/>
              </a:ext>
            </a:extLst>
          </p:cNvPr>
          <p:cNvSpPr/>
          <p:nvPr userDrawn="1"/>
        </p:nvSpPr>
        <p:spPr>
          <a:xfrm>
            <a:off x="9695393" y="5669692"/>
            <a:ext cx="742793" cy="1808535"/>
          </a:xfrm>
          <a:prstGeom prst="parallelogram">
            <a:avLst>
              <a:gd name="adj" fmla="val 62681"/>
            </a:avLst>
          </a:prstGeom>
          <a:solidFill>
            <a:schemeClr val="accent6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5EF7A7-93EF-3F49-8B05-2A11EDE6FF35}"/>
              </a:ext>
            </a:extLst>
          </p:cNvPr>
          <p:cNvSpPr txBox="1"/>
          <p:nvPr userDrawn="1"/>
        </p:nvSpPr>
        <p:spPr>
          <a:xfrm>
            <a:off x="4770783" y="79115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1DA51022-7A7C-5640-9391-6CBB8CA7CA22}"/>
              </a:ext>
            </a:extLst>
          </p:cNvPr>
          <p:cNvSpPr/>
          <p:nvPr userDrawn="1"/>
        </p:nvSpPr>
        <p:spPr>
          <a:xfrm>
            <a:off x="769251" y="1565218"/>
            <a:ext cx="9005804" cy="2228545"/>
          </a:xfrm>
          <a:prstGeom prst="parallelogram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8F68F542-B0B6-7248-9580-1FF60FF6A795}"/>
              </a:ext>
            </a:extLst>
          </p:cNvPr>
          <p:cNvSpPr/>
          <p:nvPr userDrawn="1"/>
        </p:nvSpPr>
        <p:spPr>
          <a:xfrm>
            <a:off x="254552" y="738050"/>
            <a:ext cx="1616533" cy="3935895"/>
          </a:xfrm>
          <a:prstGeom prst="parallelogram">
            <a:avLst>
              <a:gd name="adj" fmla="val 62681"/>
            </a:avLst>
          </a:prstGeom>
          <a:solidFill>
            <a:srgbClr val="D46D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E626EF2-AAE1-6D47-9122-ED00AA18211F}"/>
              </a:ext>
            </a:extLst>
          </p:cNvPr>
          <p:cNvGrpSpPr/>
          <p:nvPr userDrawn="1"/>
        </p:nvGrpSpPr>
        <p:grpSpPr>
          <a:xfrm>
            <a:off x="10430475" y="5489836"/>
            <a:ext cx="2067952" cy="1256402"/>
            <a:chOff x="7976545" y="5735637"/>
            <a:chExt cx="1374167" cy="834887"/>
          </a:xfrm>
        </p:grpSpPr>
        <p:sp>
          <p:nvSpPr>
            <p:cNvPr id="14" name="Parallelogram 13">
              <a:extLst>
                <a:ext uri="{FF2B5EF4-FFF2-40B4-BE49-F238E27FC236}">
                  <a16:creationId xmlns:a16="http://schemas.microsoft.com/office/drawing/2014/main" id="{0E377C54-DA46-514B-84F6-3ED7D8F522EC}"/>
                </a:ext>
              </a:extLst>
            </p:cNvPr>
            <p:cNvSpPr/>
            <p:nvPr/>
          </p:nvSpPr>
          <p:spPr>
            <a:xfrm>
              <a:off x="8597347" y="5844967"/>
              <a:ext cx="753365" cy="616226"/>
            </a:xfrm>
            <a:prstGeom prst="parallelogram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Parallelogram 14">
              <a:extLst>
                <a:ext uri="{FF2B5EF4-FFF2-40B4-BE49-F238E27FC236}">
                  <a16:creationId xmlns:a16="http://schemas.microsoft.com/office/drawing/2014/main" id="{D0EC38B0-0593-D34F-910D-D186C09B7F07}"/>
                </a:ext>
              </a:extLst>
            </p:cNvPr>
            <p:cNvSpPr/>
            <p:nvPr/>
          </p:nvSpPr>
          <p:spPr>
            <a:xfrm>
              <a:off x="7976545" y="5735637"/>
              <a:ext cx="1059760" cy="834887"/>
            </a:xfrm>
            <a:prstGeom prst="parallelogram">
              <a:avLst>
                <a:gd name="adj" fmla="val 25635"/>
              </a:avLst>
            </a:prstGeom>
            <a:solidFill>
              <a:srgbClr val="D46D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55DDB31B-94D5-9444-B03B-FE251E5D4A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78000" y="1511883"/>
            <a:ext cx="7227888" cy="2335213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48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051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Page_Style 03_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elogram 6">
            <a:extLst>
              <a:ext uri="{FF2B5EF4-FFF2-40B4-BE49-F238E27FC236}">
                <a16:creationId xmlns:a16="http://schemas.microsoft.com/office/drawing/2014/main" id="{B000D1E9-17E7-E94D-9C52-30FAB1DAF3B3}"/>
              </a:ext>
            </a:extLst>
          </p:cNvPr>
          <p:cNvSpPr/>
          <p:nvPr userDrawn="1"/>
        </p:nvSpPr>
        <p:spPr>
          <a:xfrm>
            <a:off x="425726" y="6449342"/>
            <a:ext cx="10960431" cy="409371"/>
          </a:xfrm>
          <a:prstGeom prst="parallelogram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BC553FA4-324A-1548-9823-14FC9F00856E}"/>
              </a:ext>
            </a:extLst>
          </p:cNvPr>
          <p:cNvSpPr/>
          <p:nvPr userDrawn="1"/>
        </p:nvSpPr>
        <p:spPr>
          <a:xfrm>
            <a:off x="-198784" y="228600"/>
            <a:ext cx="844827" cy="616226"/>
          </a:xfrm>
          <a:prstGeom prst="parallelogram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E64BEDA2-561D-AE41-86BA-09AE49531F5E}"/>
              </a:ext>
            </a:extLst>
          </p:cNvPr>
          <p:cNvSpPr/>
          <p:nvPr userDrawn="1"/>
        </p:nvSpPr>
        <p:spPr>
          <a:xfrm>
            <a:off x="425726" y="119270"/>
            <a:ext cx="342901" cy="834887"/>
          </a:xfrm>
          <a:prstGeom prst="parallelogram">
            <a:avLst>
              <a:gd name="adj" fmla="val 62681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136D4084-4C2B-F542-8946-2D736ED619EF}"/>
              </a:ext>
            </a:extLst>
          </p:cNvPr>
          <p:cNvSpPr/>
          <p:nvPr userDrawn="1"/>
        </p:nvSpPr>
        <p:spPr>
          <a:xfrm>
            <a:off x="425727" y="6449342"/>
            <a:ext cx="563830" cy="409371"/>
          </a:xfrm>
          <a:prstGeom prst="parallelogram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221844DB-48C4-194E-9FC6-676A98CB8D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7888" y="1063005"/>
            <a:ext cx="10816725" cy="4959350"/>
          </a:xfrm>
        </p:spPr>
        <p:txBody>
          <a:bodyPr/>
          <a:lstStyle>
            <a:lvl1pPr marL="0" indent="0">
              <a:buNone/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  <a:endParaRPr lang="en-US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9415CE73-25C3-FC45-87C6-620338DDDDD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7388" y="99037"/>
            <a:ext cx="6853237" cy="95408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400" b="1">
                <a:solidFill>
                  <a:srgbClr val="222D7F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18" name="Parallelogram 17">
            <a:extLst>
              <a:ext uri="{FF2B5EF4-FFF2-40B4-BE49-F238E27FC236}">
                <a16:creationId xmlns:a16="http://schemas.microsoft.com/office/drawing/2014/main" id="{02ED280C-78F8-5740-8D17-36C974B9B4B5}"/>
              </a:ext>
            </a:extLst>
          </p:cNvPr>
          <p:cNvSpPr/>
          <p:nvPr userDrawn="1"/>
        </p:nvSpPr>
        <p:spPr>
          <a:xfrm>
            <a:off x="9933139" y="6141566"/>
            <a:ext cx="2480153" cy="616226"/>
          </a:xfrm>
          <a:prstGeom prst="parallelogram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arallelogram 18">
            <a:extLst>
              <a:ext uri="{FF2B5EF4-FFF2-40B4-BE49-F238E27FC236}">
                <a16:creationId xmlns:a16="http://schemas.microsoft.com/office/drawing/2014/main" id="{01E27F4D-0A59-6C40-8AFB-F1ACC3E1A812}"/>
              </a:ext>
            </a:extLst>
          </p:cNvPr>
          <p:cNvSpPr/>
          <p:nvPr userDrawn="1"/>
        </p:nvSpPr>
        <p:spPr>
          <a:xfrm>
            <a:off x="11028443" y="6032236"/>
            <a:ext cx="1059760" cy="834887"/>
          </a:xfrm>
          <a:prstGeom prst="parallelogram">
            <a:avLst>
              <a:gd name="adj" fmla="val 25635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1656148-62E6-E04C-B882-37F2B3C5ABF8}"/>
              </a:ext>
            </a:extLst>
          </p:cNvPr>
          <p:cNvSpPr txBox="1"/>
          <p:nvPr userDrawn="1"/>
        </p:nvSpPr>
        <p:spPr>
          <a:xfrm>
            <a:off x="10047736" y="6265013"/>
            <a:ext cx="1066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Handbook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CF385A-8C7B-3843-B4F8-9DD3DBD8165E}"/>
              </a:ext>
            </a:extLst>
          </p:cNvPr>
          <p:cNvSpPr txBox="1"/>
          <p:nvPr userDrawn="1"/>
        </p:nvSpPr>
        <p:spPr>
          <a:xfrm>
            <a:off x="11178436" y="6011589"/>
            <a:ext cx="834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page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4141A899-5783-7D4A-98A3-47F0E119E54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02693" y="6278265"/>
            <a:ext cx="835025" cy="616226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ts val="18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218</a:t>
            </a:r>
          </a:p>
          <a:p>
            <a:pPr lvl="0"/>
            <a:r>
              <a:rPr lang="en-GB" dirty="0"/>
              <a:t>- 300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0523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CTIVITY Page_Style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968A4E-AF11-444F-8E62-B10A5EED4A6D}"/>
              </a:ext>
            </a:extLst>
          </p:cNvPr>
          <p:cNvSpPr/>
          <p:nvPr userDrawn="1"/>
        </p:nvSpPr>
        <p:spPr>
          <a:xfrm>
            <a:off x="0" y="0"/>
            <a:ext cx="12192000" cy="686712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B000D1E9-17E7-E94D-9C52-30FAB1DAF3B3}"/>
              </a:ext>
            </a:extLst>
          </p:cNvPr>
          <p:cNvSpPr/>
          <p:nvPr userDrawn="1"/>
        </p:nvSpPr>
        <p:spPr>
          <a:xfrm>
            <a:off x="425726" y="6449342"/>
            <a:ext cx="10960431" cy="409371"/>
          </a:xfrm>
          <a:prstGeom prst="parallelogram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BC553FA4-324A-1548-9823-14FC9F00856E}"/>
              </a:ext>
            </a:extLst>
          </p:cNvPr>
          <p:cNvSpPr/>
          <p:nvPr userDrawn="1"/>
        </p:nvSpPr>
        <p:spPr>
          <a:xfrm>
            <a:off x="-198784" y="228600"/>
            <a:ext cx="844827" cy="61622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E64BEDA2-561D-AE41-86BA-09AE49531F5E}"/>
              </a:ext>
            </a:extLst>
          </p:cNvPr>
          <p:cNvSpPr/>
          <p:nvPr userDrawn="1"/>
        </p:nvSpPr>
        <p:spPr>
          <a:xfrm>
            <a:off x="425726" y="119270"/>
            <a:ext cx="342901" cy="834887"/>
          </a:xfrm>
          <a:prstGeom prst="parallelogram">
            <a:avLst>
              <a:gd name="adj" fmla="val 62681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136D4084-4C2B-F542-8946-2D736ED619EF}"/>
              </a:ext>
            </a:extLst>
          </p:cNvPr>
          <p:cNvSpPr/>
          <p:nvPr userDrawn="1"/>
        </p:nvSpPr>
        <p:spPr>
          <a:xfrm>
            <a:off x="425727" y="6449342"/>
            <a:ext cx="563830" cy="409371"/>
          </a:xfrm>
          <a:prstGeom prst="parallelogram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arallelogram 21">
            <a:extLst>
              <a:ext uri="{FF2B5EF4-FFF2-40B4-BE49-F238E27FC236}">
                <a16:creationId xmlns:a16="http://schemas.microsoft.com/office/drawing/2014/main" id="{9A42E62C-53E0-7E41-98DB-4ED983432F1A}"/>
              </a:ext>
            </a:extLst>
          </p:cNvPr>
          <p:cNvSpPr/>
          <p:nvPr userDrawn="1"/>
        </p:nvSpPr>
        <p:spPr>
          <a:xfrm>
            <a:off x="9933139" y="6141566"/>
            <a:ext cx="2480153" cy="61622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arallelogram 22">
            <a:extLst>
              <a:ext uri="{FF2B5EF4-FFF2-40B4-BE49-F238E27FC236}">
                <a16:creationId xmlns:a16="http://schemas.microsoft.com/office/drawing/2014/main" id="{705A4AE5-B40A-4A40-8FBA-383B797A7585}"/>
              </a:ext>
            </a:extLst>
          </p:cNvPr>
          <p:cNvSpPr/>
          <p:nvPr userDrawn="1"/>
        </p:nvSpPr>
        <p:spPr>
          <a:xfrm>
            <a:off x="11028443" y="6032236"/>
            <a:ext cx="1059760" cy="834887"/>
          </a:xfrm>
          <a:prstGeom prst="parallelogram">
            <a:avLst>
              <a:gd name="adj" fmla="val 25635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221844DB-48C4-194E-9FC6-676A98CB8D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7888" y="1063005"/>
            <a:ext cx="10816725" cy="717147"/>
          </a:xfr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j-lt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9415CE73-25C3-FC45-87C6-620338DDDDD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87388" y="99037"/>
            <a:ext cx="2705169" cy="95408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ACTIVITY</a:t>
            </a:r>
            <a:endParaRPr lang="en-US" dirty="0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B9DD9BF8-DEAB-7947-A010-BFAC6E58783E}"/>
              </a:ext>
            </a:extLst>
          </p:cNvPr>
          <p:cNvSpPr/>
          <p:nvPr userDrawn="1"/>
        </p:nvSpPr>
        <p:spPr>
          <a:xfrm>
            <a:off x="3803374" y="228600"/>
            <a:ext cx="7845287" cy="61622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46BD7148-9B15-9A46-A970-6D9B145553A7}"/>
              </a:ext>
            </a:extLst>
          </p:cNvPr>
          <p:cNvSpPr/>
          <p:nvPr userDrawn="1"/>
        </p:nvSpPr>
        <p:spPr>
          <a:xfrm>
            <a:off x="3127512" y="119270"/>
            <a:ext cx="1059760" cy="834887"/>
          </a:xfrm>
          <a:prstGeom prst="parallelogram">
            <a:avLst>
              <a:gd name="adj" fmla="val 25635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AFFE336E-5B89-4449-819F-416B54BCDA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7387" y="2360765"/>
            <a:ext cx="2717800" cy="2671736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2EE111F-9074-9A4B-96B3-C665B06DAAEC}"/>
              </a:ext>
            </a:extLst>
          </p:cNvPr>
          <p:cNvCxnSpPr>
            <a:cxnSpLocks/>
          </p:cNvCxnSpPr>
          <p:nvPr userDrawn="1"/>
        </p:nvCxnSpPr>
        <p:spPr>
          <a:xfrm flipH="1">
            <a:off x="3561004" y="1780152"/>
            <a:ext cx="1043387" cy="401484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0793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Slide_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CAF8DD6-6268-B74B-9EE3-20AC119DB23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5BF75197-65D9-A54B-A875-1C4FA1228839}"/>
              </a:ext>
            </a:extLst>
          </p:cNvPr>
          <p:cNvSpPr/>
          <p:nvPr userDrawn="1"/>
        </p:nvSpPr>
        <p:spPr>
          <a:xfrm>
            <a:off x="2716435" y="6472601"/>
            <a:ext cx="5612224" cy="423177"/>
          </a:xfrm>
          <a:prstGeom prst="parallelogram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D01A659E-CCAD-C843-B9A5-EDD3979E0EAE}"/>
              </a:ext>
            </a:extLst>
          </p:cNvPr>
          <p:cNvSpPr/>
          <p:nvPr userDrawn="1"/>
        </p:nvSpPr>
        <p:spPr>
          <a:xfrm>
            <a:off x="-858129" y="1200455"/>
            <a:ext cx="2151318" cy="2905065"/>
          </a:xfrm>
          <a:prstGeom prst="parallelogram">
            <a:avLst>
              <a:gd name="adj" fmla="val 3480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441C8692-3B58-0D4A-8CFC-80CB737EF3A6}"/>
              </a:ext>
            </a:extLst>
          </p:cNvPr>
          <p:cNvSpPr/>
          <p:nvPr userDrawn="1"/>
        </p:nvSpPr>
        <p:spPr>
          <a:xfrm>
            <a:off x="9060321" y="5793202"/>
            <a:ext cx="1666599" cy="1544548"/>
          </a:xfrm>
          <a:prstGeom prst="parallelogram">
            <a:avLst>
              <a:gd name="adj" fmla="val 26077"/>
            </a:avLst>
          </a:prstGeom>
          <a:solidFill>
            <a:schemeClr val="accent3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41AAE5BF-74BD-FC4B-8CD3-24EC7B3F7AB2}"/>
              </a:ext>
            </a:extLst>
          </p:cNvPr>
          <p:cNvSpPr/>
          <p:nvPr userDrawn="1"/>
        </p:nvSpPr>
        <p:spPr>
          <a:xfrm>
            <a:off x="8753895" y="6087050"/>
            <a:ext cx="1060645" cy="982970"/>
          </a:xfrm>
          <a:prstGeom prst="parallelogram">
            <a:avLst>
              <a:gd name="adj" fmla="val 26077"/>
            </a:avLst>
          </a:prstGeom>
          <a:solidFill>
            <a:schemeClr val="accent3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74BD41D5-A92A-024D-8138-3F888D7F46F9}"/>
              </a:ext>
            </a:extLst>
          </p:cNvPr>
          <p:cNvSpPr/>
          <p:nvPr userDrawn="1"/>
        </p:nvSpPr>
        <p:spPr>
          <a:xfrm>
            <a:off x="8061473" y="5978956"/>
            <a:ext cx="1187616" cy="1490098"/>
          </a:xfrm>
          <a:prstGeom prst="parallelogram">
            <a:avLst>
              <a:gd name="adj" fmla="val 33218"/>
            </a:avLst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E47E1A7E-01C1-0D46-AE5E-B7ACDCF250C1}"/>
              </a:ext>
            </a:extLst>
          </p:cNvPr>
          <p:cNvSpPr/>
          <p:nvPr userDrawn="1"/>
        </p:nvSpPr>
        <p:spPr>
          <a:xfrm>
            <a:off x="9695393" y="5669692"/>
            <a:ext cx="742793" cy="1808535"/>
          </a:xfrm>
          <a:prstGeom prst="parallelogram">
            <a:avLst>
              <a:gd name="adj" fmla="val 62681"/>
            </a:avLst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5EF7A7-93EF-3F49-8B05-2A11EDE6FF35}"/>
              </a:ext>
            </a:extLst>
          </p:cNvPr>
          <p:cNvSpPr txBox="1"/>
          <p:nvPr userDrawn="1"/>
        </p:nvSpPr>
        <p:spPr>
          <a:xfrm>
            <a:off x="4770783" y="79115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1DA51022-7A7C-5640-9391-6CBB8CA7CA22}"/>
              </a:ext>
            </a:extLst>
          </p:cNvPr>
          <p:cNvSpPr/>
          <p:nvPr userDrawn="1"/>
        </p:nvSpPr>
        <p:spPr>
          <a:xfrm>
            <a:off x="769251" y="1565218"/>
            <a:ext cx="9005804" cy="2228545"/>
          </a:xfrm>
          <a:prstGeom prst="parallelogram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8F68F542-B0B6-7248-9580-1FF60FF6A795}"/>
              </a:ext>
            </a:extLst>
          </p:cNvPr>
          <p:cNvSpPr/>
          <p:nvPr userDrawn="1"/>
        </p:nvSpPr>
        <p:spPr>
          <a:xfrm>
            <a:off x="254552" y="738050"/>
            <a:ext cx="1616533" cy="3935895"/>
          </a:xfrm>
          <a:prstGeom prst="parallelogram">
            <a:avLst>
              <a:gd name="adj" fmla="val 62681"/>
            </a:avLst>
          </a:prstGeom>
          <a:solidFill>
            <a:srgbClr val="D46D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E626EF2-AAE1-6D47-9122-ED00AA18211F}"/>
              </a:ext>
            </a:extLst>
          </p:cNvPr>
          <p:cNvGrpSpPr/>
          <p:nvPr userDrawn="1"/>
        </p:nvGrpSpPr>
        <p:grpSpPr>
          <a:xfrm>
            <a:off x="10430475" y="5489836"/>
            <a:ext cx="2067952" cy="1256402"/>
            <a:chOff x="7976545" y="5735637"/>
            <a:chExt cx="1374167" cy="834887"/>
          </a:xfrm>
        </p:grpSpPr>
        <p:sp>
          <p:nvSpPr>
            <p:cNvPr id="14" name="Parallelogram 13">
              <a:extLst>
                <a:ext uri="{FF2B5EF4-FFF2-40B4-BE49-F238E27FC236}">
                  <a16:creationId xmlns:a16="http://schemas.microsoft.com/office/drawing/2014/main" id="{0E377C54-DA46-514B-84F6-3ED7D8F522EC}"/>
                </a:ext>
              </a:extLst>
            </p:cNvPr>
            <p:cNvSpPr/>
            <p:nvPr/>
          </p:nvSpPr>
          <p:spPr>
            <a:xfrm>
              <a:off x="8597347" y="5844967"/>
              <a:ext cx="753365" cy="616226"/>
            </a:xfrm>
            <a:prstGeom prst="parallelogram">
              <a:avLst/>
            </a:prstGeom>
            <a:solidFill>
              <a:schemeClr val="accent3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Parallelogram 14">
              <a:extLst>
                <a:ext uri="{FF2B5EF4-FFF2-40B4-BE49-F238E27FC236}">
                  <a16:creationId xmlns:a16="http://schemas.microsoft.com/office/drawing/2014/main" id="{D0EC38B0-0593-D34F-910D-D186C09B7F07}"/>
                </a:ext>
              </a:extLst>
            </p:cNvPr>
            <p:cNvSpPr/>
            <p:nvPr/>
          </p:nvSpPr>
          <p:spPr>
            <a:xfrm>
              <a:off x="7976545" y="5735637"/>
              <a:ext cx="1059760" cy="834887"/>
            </a:xfrm>
            <a:prstGeom prst="parallelogram">
              <a:avLst>
                <a:gd name="adj" fmla="val 25635"/>
              </a:avLst>
            </a:prstGeom>
            <a:solidFill>
              <a:srgbClr val="D46D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55DDB31B-94D5-9444-B03B-FE251E5D4A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78000" y="1511883"/>
            <a:ext cx="7227888" cy="2335213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4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9430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Page_Style 05_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elogram 6">
            <a:extLst>
              <a:ext uri="{FF2B5EF4-FFF2-40B4-BE49-F238E27FC236}">
                <a16:creationId xmlns:a16="http://schemas.microsoft.com/office/drawing/2014/main" id="{B000D1E9-17E7-E94D-9C52-30FAB1DAF3B3}"/>
              </a:ext>
            </a:extLst>
          </p:cNvPr>
          <p:cNvSpPr/>
          <p:nvPr userDrawn="1"/>
        </p:nvSpPr>
        <p:spPr>
          <a:xfrm>
            <a:off x="425726" y="6449342"/>
            <a:ext cx="10960431" cy="409371"/>
          </a:xfrm>
          <a:prstGeom prst="parallelogram">
            <a:avLst/>
          </a:prstGeom>
          <a:solidFill>
            <a:schemeClr val="accent3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BC553FA4-324A-1548-9823-14FC9F00856E}"/>
              </a:ext>
            </a:extLst>
          </p:cNvPr>
          <p:cNvSpPr/>
          <p:nvPr userDrawn="1"/>
        </p:nvSpPr>
        <p:spPr>
          <a:xfrm>
            <a:off x="-198784" y="228600"/>
            <a:ext cx="844827" cy="616226"/>
          </a:xfrm>
          <a:prstGeom prst="parallelogram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E64BEDA2-561D-AE41-86BA-09AE49531F5E}"/>
              </a:ext>
            </a:extLst>
          </p:cNvPr>
          <p:cNvSpPr/>
          <p:nvPr userDrawn="1"/>
        </p:nvSpPr>
        <p:spPr>
          <a:xfrm>
            <a:off x="425726" y="119270"/>
            <a:ext cx="342901" cy="834887"/>
          </a:xfrm>
          <a:prstGeom prst="parallelogram">
            <a:avLst>
              <a:gd name="adj" fmla="val 62681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136D4084-4C2B-F542-8946-2D736ED619EF}"/>
              </a:ext>
            </a:extLst>
          </p:cNvPr>
          <p:cNvSpPr/>
          <p:nvPr userDrawn="1"/>
        </p:nvSpPr>
        <p:spPr>
          <a:xfrm>
            <a:off x="425727" y="6449342"/>
            <a:ext cx="563830" cy="409371"/>
          </a:xfrm>
          <a:prstGeom prst="parallelogram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221844DB-48C4-194E-9FC6-676A98CB8D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7888" y="1063005"/>
            <a:ext cx="10816725" cy="4959350"/>
          </a:xfrm>
        </p:spPr>
        <p:txBody>
          <a:bodyPr/>
          <a:lstStyle>
            <a:lvl1pPr marL="0" indent="0">
              <a:buNone/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  <a:endParaRPr lang="en-US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9415CE73-25C3-FC45-87C6-620338DDDDD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7388" y="99037"/>
            <a:ext cx="6853237" cy="95408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400" b="1">
                <a:solidFill>
                  <a:srgbClr val="222D7F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18" name="Parallelogram 17">
            <a:extLst>
              <a:ext uri="{FF2B5EF4-FFF2-40B4-BE49-F238E27FC236}">
                <a16:creationId xmlns:a16="http://schemas.microsoft.com/office/drawing/2014/main" id="{09B613AC-2A51-0C41-8EAB-52F10F64A568}"/>
              </a:ext>
            </a:extLst>
          </p:cNvPr>
          <p:cNvSpPr/>
          <p:nvPr userDrawn="1"/>
        </p:nvSpPr>
        <p:spPr>
          <a:xfrm>
            <a:off x="9933139" y="6141566"/>
            <a:ext cx="2480153" cy="616226"/>
          </a:xfrm>
          <a:prstGeom prst="parallelogram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arallelogram 18">
            <a:extLst>
              <a:ext uri="{FF2B5EF4-FFF2-40B4-BE49-F238E27FC236}">
                <a16:creationId xmlns:a16="http://schemas.microsoft.com/office/drawing/2014/main" id="{C42EA381-860D-D949-AA72-BDA9575938F5}"/>
              </a:ext>
            </a:extLst>
          </p:cNvPr>
          <p:cNvSpPr/>
          <p:nvPr userDrawn="1"/>
        </p:nvSpPr>
        <p:spPr>
          <a:xfrm>
            <a:off x="11028443" y="6032236"/>
            <a:ext cx="1059760" cy="834887"/>
          </a:xfrm>
          <a:prstGeom prst="parallelogram">
            <a:avLst>
              <a:gd name="adj" fmla="val 25635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DB68273-3A48-174A-8183-7AD2464AAC11}"/>
              </a:ext>
            </a:extLst>
          </p:cNvPr>
          <p:cNvSpPr txBox="1"/>
          <p:nvPr userDrawn="1"/>
        </p:nvSpPr>
        <p:spPr>
          <a:xfrm>
            <a:off x="10047736" y="6265013"/>
            <a:ext cx="1066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Handbook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4B76B50-7233-9143-85F2-C1C9A3645572}"/>
              </a:ext>
            </a:extLst>
          </p:cNvPr>
          <p:cNvSpPr txBox="1"/>
          <p:nvPr userDrawn="1"/>
        </p:nvSpPr>
        <p:spPr>
          <a:xfrm>
            <a:off x="11178436" y="6011589"/>
            <a:ext cx="834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page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8352C51C-E4E8-D342-AB4C-A06AD10F24D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02693" y="6278265"/>
            <a:ext cx="835025" cy="616226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ts val="18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218</a:t>
            </a:r>
          </a:p>
          <a:p>
            <a:pPr lvl="0"/>
            <a:r>
              <a:rPr lang="en-GB" dirty="0"/>
              <a:t>- 300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722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5F418B96-A72E-1B47-8C26-69F26E7C85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36337" b="57189"/>
          <a:stretch/>
        </p:blipFill>
        <p:spPr>
          <a:xfrm>
            <a:off x="11079492" y="6113463"/>
            <a:ext cx="1112508" cy="74453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8D3B868-A5B9-F444-B9B9-2F9281CCD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599" y="174625"/>
            <a:ext cx="10706101" cy="61277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BE30A-7C84-0643-98A6-231343E19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599" y="929480"/>
            <a:ext cx="10706100" cy="503952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CCC174-1957-774F-9B38-9DDDB8287A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10046" y="6356350"/>
            <a:ext cx="2743200" cy="365125"/>
          </a:xfrm>
        </p:spPr>
        <p:txBody>
          <a:bodyPr/>
          <a:lstStyle>
            <a:lvl1pPr>
              <a:defRPr sz="1600" b="1" i="0">
                <a:solidFill>
                  <a:srgbClr val="FDFAFF">
                    <a:alpha val="49989"/>
                  </a:srgbClr>
                </a:solidFill>
              </a:defRPr>
            </a:lvl1pPr>
          </a:lstStyle>
          <a:p>
            <a:fld id="{115DC55E-5633-6D44-86E4-2927CD8D08D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19F40FC-F71F-F742-BEAE-25396B84A5FF}"/>
              </a:ext>
            </a:extLst>
          </p:cNvPr>
          <p:cNvGrpSpPr/>
          <p:nvPr userDrawn="1"/>
        </p:nvGrpSpPr>
        <p:grpSpPr>
          <a:xfrm>
            <a:off x="0" y="0"/>
            <a:ext cx="1141898" cy="853629"/>
            <a:chOff x="0" y="0"/>
            <a:chExt cx="1141898" cy="853629"/>
          </a:xfrm>
        </p:grpSpPr>
        <p:sp>
          <p:nvSpPr>
            <p:cNvPr id="15" name="Graphic 5">
              <a:extLst>
                <a:ext uri="{FF2B5EF4-FFF2-40B4-BE49-F238E27FC236}">
                  <a16:creationId xmlns:a16="http://schemas.microsoft.com/office/drawing/2014/main" id="{10532E6F-463A-9F48-A791-470B33E6B83C}"/>
                </a:ext>
              </a:extLst>
            </p:cNvPr>
            <p:cNvSpPr/>
            <p:nvPr/>
          </p:nvSpPr>
          <p:spPr>
            <a:xfrm rot="9099113">
              <a:off x="188194" y="456315"/>
              <a:ext cx="165959" cy="159342"/>
            </a:xfrm>
            <a:custGeom>
              <a:avLst/>
              <a:gdLst>
                <a:gd name="connsiteX0" fmla="*/ 78512 w 165959"/>
                <a:gd name="connsiteY0" fmla="*/ 158774 h 159342"/>
                <a:gd name="connsiteX1" fmla="*/ 164501 w 165959"/>
                <a:gd name="connsiteY1" fmla="*/ 74157 h 159342"/>
                <a:gd name="connsiteX2" fmla="*/ 164504 w 165959"/>
                <a:gd name="connsiteY2" fmla="*/ 72947 h 159342"/>
                <a:gd name="connsiteX3" fmla="*/ 78991 w 165959"/>
                <a:gd name="connsiteY3" fmla="*/ -465 h 159342"/>
                <a:gd name="connsiteX4" fmla="*/ -1357 w 165959"/>
                <a:gd name="connsiteY4" fmla="*/ 78732 h 159342"/>
                <a:gd name="connsiteX5" fmla="*/ 70746 w 165959"/>
                <a:gd name="connsiteY5" fmla="*/ 158780 h 159342"/>
                <a:gd name="connsiteX6" fmla="*/ 78510 w 165959"/>
                <a:gd name="connsiteY6" fmla="*/ 158774 h 159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959" h="159342">
                  <a:moveTo>
                    <a:pt x="78512" y="158774"/>
                  </a:moveTo>
                  <a:cubicBezTo>
                    <a:pt x="125538" y="159240"/>
                    <a:pt x="164036" y="121356"/>
                    <a:pt x="164501" y="74157"/>
                  </a:cubicBezTo>
                  <a:cubicBezTo>
                    <a:pt x="164505" y="73754"/>
                    <a:pt x="164505" y="73350"/>
                    <a:pt x="164504" y="72947"/>
                  </a:cubicBezTo>
                  <a:cubicBezTo>
                    <a:pt x="164504" y="34493"/>
                    <a:pt x="123430" y="-706"/>
                    <a:pt x="78991" y="-465"/>
                  </a:cubicBezTo>
                  <a:cubicBezTo>
                    <a:pt x="23263" y="-465"/>
                    <a:pt x="-2198" y="24850"/>
                    <a:pt x="-1357" y="78732"/>
                  </a:cubicBezTo>
                  <a:cubicBezTo>
                    <a:pt x="-3469" y="120820"/>
                    <a:pt x="28812" y="156659"/>
                    <a:pt x="70746" y="158780"/>
                  </a:cubicBezTo>
                  <a:cubicBezTo>
                    <a:pt x="73332" y="158911"/>
                    <a:pt x="75924" y="158908"/>
                    <a:pt x="78510" y="158774"/>
                  </a:cubicBezTo>
                  <a:close/>
                </a:path>
              </a:pathLst>
            </a:custGeom>
            <a:solidFill>
              <a:srgbClr val="E4600E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Graphic 5">
              <a:extLst>
                <a:ext uri="{FF2B5EF4-FFF2-40B4-BE49-F238E27FC236}">
                  <a16:creationId xmlns:a16="http://schemas.microsoft.com/office/drawing/2014/main" id="{10532E6F-463A-9F48-A791-470B33E6B83C}"/>
                </a:ext>
              </a:extLst>
            </p:cNvPr>
            <p:cNvSpPr/>
            <p:nvPr/>
          </p:nvSpPr>
          <p:spPr>
            <a:xfrm rot="9099113">
              <a:off x="332063" y="671597"/>
              <a:ext cx="134163" cy="137613"/>
            </a:xfrm>
            <a:custGeom>
              <a:avLst/>
              <a:gdLst>
                <a:gd name="connsiteX0" fmla="*/ 64963 w 134163"/>
                <a:gd name="connsiteY0" fmla="*/ 137122 h 137613"/>
                <a:gd name="connsiteX1" fmla="*/ 132684 w 134163"/>
                <a:gd name="connsiteY1" fmla="*/ 72784 h 137613"/>
                <a:gd name="connsiteX2" fmla="*/ 132581 w 134163"/>
                <a:gd name="connsiteY2" fmla="*/ 66845 h 137613"/>
                <a:gd name="connsiteX3" fmla="*/ 68086 w 134163"/>
                <a:gd name="connsiteY3" fmla="*/ -418 h 137613"/>
                <a:gd name="connsiteX4" fmla="*/ -1453 w 134163"/>
                <a:gd name="connsiteY4" fmla="*/ 63229 h 137613"/>
                <a:gd name="connsiteX5" fmla="*/ 64963 w 134163"/>
                <a:gd name="connsiteY5" fmla="*/ 137122 h 137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163" h="137613">
                  <a:moveTo>
                    <a:pt x="64963" y="137122"/>
                  </a:moveTo>
                  <a:cubicBezTo>
                    <a:pt x="101365" y="138125"/>
                    <a:pt x="131685" y="109320"/>
                    <a:pt x="132684" y="72784"/>
                  </a:cubicBezTo>
                  <a:cubicBezTo>
                    <a:pt x="132738" y="70804"/>
                    <a:pt x="132703" y="68822"/>
                    <a:pt x="132581" y="66845"/>
                  </a:cubicBezTo>
                  <a:cubicBezTo>
                    <a:pt x="132581" y="26101"/>
                    <a:pt x="107360" y="-178"/>
                    <a:pt x="68086" y="-418"/>
                  </a:cubicBezTo>
                  <a:cubicBezTo>
                    <a:pt x="31491" y="-1789"/>
                    <a:pt x="552" y="26528"/>
                    <a:pt x="-1453" y="63229"/>
                  </a:cubicBezTo>
                  <a:cubicBezTo>
                    <a:pt x="-1692" y="101682"/>
                    <a:pt x="29534" y="136398"/>
                    <a:pt x="64963" y="137122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Graphic 5">
              <a:extLst>
                <a:ext uri="{FF2B5EF4-FFF2-40B4-BE49-F238E27FC236}">
                  <a16:creationId xmlns:a16="http://schemas.microsoft.com/office/drawing/2014/main" id="{10532E6F-463A-9F48-A791-470B33E6B83C}"/>
                </a:ext>
              </a:extLst>
            </p:cNvPr>
            <p:cNvSpPr/>
            <p:nvPr/>
          </p:nvSpPr>
          <p:spPr>
            <a:xfrm rot="9099113">
              <a:off x="969948" y="748545"/>
              <a:ext cx="100945" cy="105084"/>
            </a:xfrm>
            <a:custGeom>
              <a:avLst/>
              <a:gdLst>
                <a:gd name="connsiteX0" fmla="*/ 48311 w 100945"/>
                <a:gd name="connsiteY0" fmla="*/ 104619 h 105084"/>
                <a:gd name="connsiteX1" fmla="*/ 99355 w 100945"/>
                <a:gd name="connsiteY1" fmla="*/ 51941 h 105084"/>
                <a:gd name="connsiteX2" fmla="*/ 51314 w 100945"/>
                <a:gd name="connsiteY2" fmla="*/ -14 h 105084"/>
                <a:gd name="connsiteX3" fmla="*/ -1010 w 100945"/>
                <a:gd name="connsiteY3" fmla="*/ 39636 h 105084"/>
                <a:gd name="connsiteX4" fmla="*/ -1171 w 100945"/>
                <a:gd name="connsiteY4" fmla="*/ 51218 h 105084"/>
                <a:gd name="connsiteX5" fmla="*/ 48311 w 100945"/>
                <a:gd name="connsiteY5" fmla="*/ 104619 h 10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945" h="105084">
                  <a:moveTo>
                    <a:pt x="48311" y="104619"/>
                  </a:moveTo>
                  <a:cubicBezTo>
                    <a:pt x="75575" y="99917"/>
                    <a:pt x="97314" y="83403"/>
                    <a:pt x="99355" y="51941"/>
                  </a:cubicBezTo>
                  <a:cubicBezTo>
                    <a:pt x="101397" y="20479"/>
                    <a:pt x="80259" y="2156"/>
                    <a:pt x="51314" y="-14"/>
                  </a:cubicBezTo>
                  <a:cubicBezTo>
                    <a:pt x="25956" y="-3566"/>
                    <a:pt x="2530" y="14185"/>
                    <a:pt x="-1010" y="39636"/>
                  </a:cubicBezTo>
                  <a:cubicBezTo>
                    <a:pt x="-1543" y="43475"/>
                    <a:pt x="-1597" y="47365"/>
                    <a:pt x="-1171" y="51218"/>
                  </a:cubicBezTo>
                  <a:cubicBezTo>
                    <a:pt x="31" y="76050"/>
                    <a:pt x="11320" y="102931"/>
                    <a:pt x="48311" y="104619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Graphic 5">
              <a:extLst>
                <a:ext uri="{FF2B5EF4-FFF2-40B4-BE49-F238E27FC236}">
                  <a16:creationId xmlns:a16="http://schemas.microsoft.com/office/drawing/2014/main" id="{10532E6F-463A-9F48-A791-470B33E6B83C}"/>
                </a:ext>
              </a:extLst>
            </p:cNvPr>
            <p:cNvSpPr/>
            <p:nvPr/>
          </p:nvSpPr>
          <p:spPr>
            <a:xfrm rot="9099113">
              <a:off x="1037867" y="219608"/>
              <a:ext cx="104031" cy="104682"/>
            </a:xfrm>
            <a:custGeom>
              <a:avLst/>
              <a:gdLst>
                <a:gd name="connsiteX0" fmla="*/ 48049 w 104031"/>
                <a:gd name="connsiteY0" fmla="*/ 103986 h 104682"/>
                <a:gd name="connsiteX1" fmla="*/ 102576 w 104031"/>
                <a:gd name="connsiteY1" fmla="*/ 52634 h 104682"/>
                <a:gd name="connsiteX2" fmla="*/ 44686 w 104031"/>
                <a:gd name="connsiteY2" fmla="*/ -405 h 104682"/>
                <a:gd name="connsiteX3" fmla="*/ -1416 w 104031"/>
                <a:gd name="connsiteY3" fmla="*/ 49682 h 104682"/>
                <a:gd name="connsiteX4" fmla="*/ -1072 w 104031"/>
                <a:gd name="connsiteY4" fmla="*/ 53840 h 104682"/>
                <a:gd name="connsiteX5" fmla="*/ 48049 w 104031"/>
                <a:gd name="connsiteY5" fmla="*/ 103986 h 104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031" h="104682">
                  <a:moveTo>
                    <a:pt x="48049" y="103986"/>
                  </a:moveTo>
                  <a:cubicBezTo>
                    <a:pt x="75282" y="100303"/>
                    <a:pt x="97183" y="79677"/>
                    <a:pt x="102576" y="52634"/>
                  </a:cubicBezTo>
                  <a:cubicBezTo>
                    <a:pt x="94649" y="18641"/>
                    <a:pt x="74832" y="-1731"/>
                    <a:pt x="44686" y="-405"/>
                  </a:cubicBezTo>
                  <a:cubicBezTo>
                    <a:pt x="18175" y="648"/>
                    <a:pt x="-2466" y="23073"/>
                    <a:pt x="-1416" y="49682"/>
                  </a:cubicBezTo>
                  <a:cubicBezTo>
                    <a:pt x="-1362" y="51072"/>
                    <a:pt x="-1246" y="52459"/>
                    <a:pt x="-1072" y="53840"/>
                  </a:cubicBezTo>
                  <a:cubicBezTo>
                    <a:pt x="969" y="79877"/>
                    <a:pt x="15982" y="106999"/>
                    <a:pt x="48049" y="103986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Graphic 5">
              <a:extLst>
                <a:ext uri="{FF2B5EF4-FFF2-40B4-BE49-F238E27FC236}">
                  <a16:creationId xmlns:a16="http://schemas.microsoft.com/office/drawing/2014/main" id="{10532E6F-463A-9F48-A791-470B33E6B83C}"/>
                </a:ext>
              </a:extLst>
            </p:cNvPr>
            <p:cNvSpPr/>
            <p:nvPr/>
          </p:nvSpPr>
          <p:spPr>
            <a:xfrm rot="9099113">
              <a:off x="278781" y="125574"/>
              <a:ext cx="305990" cy="284849"/>
            </a:xfrm>
            <a:custGeom>
              <a:avLst/>
              <a:gdLst>
                <a:gd name="connsiteX0" fmla="*/ 304222 w 305990"/>
                <a:gd name="connsiteY0" fmla="*/ 150415 h 284849"/>
                <a:gd name="connsiteX1" fmla="*/ 149891 w 305990"/>
                <a:gd name="connsiteY1" fmla="*/ -385 h 284849"/>
                <a:gd name="connsiteX2" fmla="*/ -1439 w 305990"/>
                <a:gd name="connsiteY2" fmla="*/ 151620 h 284849"/>
                <a:gd name="connsiteX3" fmla="*/ 152894 w 305990"/>
                <a:gd name="connsiteY3" fmla="*/ 284218 h 284849"/>
                <a:gd name="connsiteX4" fmla="*/ 304222 w 305990"/>
                <a:gd name="connsiteY4" fmla="*/ 150415 h 28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990" h="284849">
                  <a:moveTo>
                    <a:pt x="304222" y="150415"/>
                  </a:moveTo>
                  <a:cubicBezTo>
                    <a:pt x="309867" y="72905"/>
                    <a:pt x="238407" y="2989"/>
                    <a:pt x="149891" y="-385"/>
                  </a:cubicBezTo>
                  <a:cubicBezTo>
                    <a:pt x="76868" y="-3278"/>
                    <a:pt x="724" y="71941"/>
                    <a:pt x="-1439" y="151620"/>
                  </a:cubicBezTo>
                  <a:cubicBezTo>
                    <a:pt x="-2880" y="203816"/>
                    <a:pt x="91520" y="280000"/>
                    <a:pt x="152894" y="284218"/>
                  </a:cubicBezTo>
                  <a:cubicBezTo>
                    <a:pt x="214266" y="288437"/>
                    <a:pt x="299779" y="210807"/>
                    <a:pt x="304222" y="150415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5">
              <a:extLst>
                <a:ext uri="{FF2B5EF4-FFF2-40B4-BE49-F238E27FC236}">
                  <a16:creationId xmlns:a16="http://schemas.microsoft.com/office/drawing/2014/main" id="{10532E6F-463A-9F48-A791-470B33E6B83C}"/>
                </a:ext>
              </a:extLst>
            </p:cNvPr>
            <p:cNvSpPr/>
            <p:nvPr/>
          </p:nvSpPr>
          <p:spPr>
            <a:xfrm rot="9099113">
              <a:off x="595989" y="347527"/>
              <a:ext cx="182194" cy="194342"/>
            </a:xfrm>
            <a:custGeom>
              <a:avLst/>
              <a:gdLst>
                <a:gd name="connsiteX0" fmla="*/ 99794 w 182194"/>
                <a:gd name="connsiteY0" fmla="*/ 193850 h 194342"/>
                <a:gd name="connsiteX1" fmla="*/ 180624 w 182194"/>
                <a:gd name="connsiteY1" fmla="*/ 75718 h 194342"/>
                <a:gd name="connsiteX2" fmla="*/ 71690 w 182194"/>
                <a:gd name="connsiteY2" fmla="*/ -466 h 194342"/>
                <a:gd name="connsiteX3" fmla="*/ -1452 w 182194"/>
                <a:gd name="connsiteY3" fmla="*/ 90786 h 194342"/>
                <a:gd name="connsiteX4" fmla="*/ 99794 w 182194"/>
                <a:gd name="connsiteY4" fmla="*/ 193850 h 194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194" h="194342">
                  <a:moveTo>
                    <a:pt x="99794" y="193850"/>
                  </a:moveTo>
                  <a:cubicBezTo>
                    <a:pt x="152398" y="192043"/>
                    <a:pt x="177501" y="142258"/>
                    <a:pt x="180624" y="75718"/>
                  </a:cubicBezTo>
                  <a:cubicBezTo>
                    <a:pt x="183145" y="23281"/>
                    <a:pt x="144593" y="10865"/>
                    <a:pt x="71690" y="-466"/>
                  </a:cubicBezTo>
                  <a:cubicBezTo>
                    <a:pt x="41664" y="-466"/>
                    <a:pt x="-371" y="52935"/>
                    <a:pt x="-1452" y="90786"/>
                  </a:cubicBezTo>
                  <a:cubicBezTo>
                    <a:pt x="-1933" y="136713"/>
                    <a:pt x="55116" y="195297"/>
                    <a:pt x="99794" y="193850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969F0573-D297-9B4A-BDDF-A02668043028}"/>
                </a:ext>
              </a:extLst>
            </p:cNvPr>
            <p:cNvSpPr/>
            <p:nvPr userDrawn="1"/>
          </p:nvSpPr>
          <p:spPr>
            <a:xfrm>
              <a:off x="688651" y="0"/>
              <a:ext cx="309069" cy="243315"/>
            </a:xfrm>
            <a:custGeom>
              <a:avLst/>
              <a:gdLst>
                <a:gd name="connsiteX0" fmla="*/ 45937 w 309069"/>
                <a:gd name="connsiteY0" fmla="*/ 0 h 243315"/>
                <a:gd name="connsiteX1" fmla="*/ 274468 w 309069"/>
                <a:gd name="connsiteY1" fmla="*/ 0 h 243315"/>
                <a:gd name="connsiteX2" fmla="*/ 293204 w 309069"/>
                <a:gd name="connsiteY2" fmla="*/ 23909 h 243315"/>
                <a:gd name="connsiteX3" fmla="*/ 239122 w 309069"/>
                <a:gd name="connsiteY3" fmla="*/ 234025 h 243315"/>
                <a:gd name="connsiteX4" fmla="*/ 15869 w 309069"/>
                <a:gd name="connsiteY4" fmla="*/ 157652 h 243315"/>
                <a:gd name="connsiteX5" fmla="*/ 7842 w 309069"/>
                <a:gd name="connsiteY5" fmla="*/ 64871 h 243315"/>
                <a:gd name="connsiteX6" fmla="*/ 41423 w 309069"/>
                <a:gd name="connsiteY6" fmla="*/ 5765 h 243315"/>
                <a:gd name="connsiteX7" fmla="*/ 45937 w 309069"/>
                <a:gd name="connsiteY7" fmla="*/ 0 h 24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9069" h="243315">
                  <a:moveTo>
                    <a:pt x="45937" y="0"/>
                  </a:moveTo>
                  <a:lnTo>
                    <a:pt x="274468" y="0"/>
                  </a:lnTo>
                  <a:lnTo>
                    <a:pt x="293204" y="23909"/>
                  </a:lnTo>
                  <a:cubicBezTo>
                    <a:pt x="326128" y="93532"/>
                    <a:pt x="307672" y="197178"/>
                    <a:pt x="239122" y="234025"/>
                  </a:cubicBezTo>
                  <a:cubicBezTo>
                    <a:pt x="182393" y="263947"/>
                    <a:pt x="47115" y="217086"/>
                    <a:pt x="15869" y="157652"/>
                  </a:cubicBezTo>
                  <a:cubicBezTo>
                    <a:pt x="516" y="127173"/>
                    <a:pt x="-6567" y="93053"/>
                    <a:pt x="7842" y="64871"/>
                  </a:cubicBezTo>
                  <a:cubicBezTo>
                    <a:pt x="17883" y="45414"/>
                    <a:pt x="28739" y="24559"/>
                    <a:pt x="41423" y="5765"/>
                  </a:cubicBezTo>
                  <a:lnTo>
                    <a:pt x="4593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77432C7C-0CC7-CA43-BB04-316DF36125F1}"/>
                </a:ext>
              </a:extLst>
            </p:cNvPr>
            <p:cNvSpPr/>
            <p:nvPr userDrawn="1"/>
          </p:nvSpPr>
          <p:spPr>
            <a:xfrm>
              <a:off x="0" y="131335"/>
              <a:ext cx="217759" cy="302444"/>
            </a:xfrm>
            <a:custGeom>
              <a:avLst/>
              <a:gdLst>
                <a:gd name="connsiteX0" fmla="*/ 58191 w 217759"/>
                <a:gd name="connsiteY0" fmla="*/ 1386 h 302444"/>
                <a:gd name="connsiteX1" fmla="*/ 198262 w 217759"/>
                <a:gd name="connsiteY1" fmla="*/ 58255 h 302444"/>
                <a:gd name="connsiteX2" fmla="*/ 122421 w 217759"/>
                <a:gd name="connsiteY2" fmla="*/ 297093 h 302444"/>
                <a:gd name="connsiteX3" fmla="*/ 30992 w 217759"/>
                <a:gd name="connsiteY3" fmla="*/ 289357 h 302444"/>
                <a:gd name="connsiteX4" fmla="*/ 0 w 217759"/>
                <a:gd name="connsiteY4" fmla="*/ 271031 h 302444"/>
                <a:gd name="connsiteX5" fmla="*/ 0 w 217759"/>
                <a:gd name="connsiteY5" fmla="*/ 19972 h 302444"/>
                <a:gd name="connsiteX6" fmla="*/ 1959 w 217759"/>
                <a:gd name="connsiteY6" fmla="*/ 18430 h 302444"/>
                <a:gd name="connsiteX7" fmla="*/ 58191 w 217759"/>
                <a:gd name="connsiteY7" fmla="*/ 1386 h 302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7759" h="302444">
                  <a:moveTo>
                    <a:pt x="58191" y="1386"/>
                  </a:moveTo>
                  <a:cubicBezTo>
                    <a:pt x="116006" y="-5847"/>
                    <a:pt x="174604" y="15546"/>
                    <a:pt x="198262" y="58255"/>
                  </a:cubicBezTo>
                  <a:cubicBezTo>
                    <a:pt x="243136" y="141428"/>
                    <a:pt x="207530" y="256791"/>
                    <a:pt x="122421" y="297093"/>
                  </a:cubicBezTo>
                  <a:cubicBezTo>
                    <a:pt x="102506" y="306469"/>
                    <a:pt x="65859" y="303299"/>
                    <a:pt x="30992" y="289357"/>
                  </a:cubicBezTo>
                  <a:lnTo>
                    <a:pt x="0" y="271031"/>
                  </a:lnTo>
                  <a:lnTo>
                    <a:pt x="0" y="19972"/>
                  </a:lnTo>
                  <a:lnTo>
                    <a:pt x="1959" y="18430"/>
                  </a:lnTo>
                  <a:cubicBezTo>
                    <a:pt x="19734" y="9388"/>
                    <a:pt x="38919" y="3796"/>
                    <a:pt x="58191" y="138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6907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CTIVITY Page_Style 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968A4E-AF11-444F-8E62-B10A5EED4A6D}"/>
              </a:ext>
            </a:extLst>
          </p:cNvPr>
          <p:cNvSpPr/>
          <p:nvPr userDrawn="1"/>
        </p:nvSpPr>
        <p:spPr>
          <a:xfrm>
            <a:off x="0" y="0"/>
            <a:ext cx="12192000" cy="686712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B000D1E9-17E7-E94D-9C52-30FAB1DAF3B3}"/>
              </a:ext>
            </a:extLst>
          </p:cNvPr>
          <p:cNvSpPr/>
          <p:nvPr userDrawn="1"/>
        </p:nvSpPr>
        <p:spPr>
          <a:xfrm>
            <a:off x="425726" y="6449342"/>
            <a:ext cx="10960431" cy="409371"/>
          </a:xfrm>
          <a:prstGeom prst="parallelogram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BC553FA4-324A-1548-9823-14FC9F00856E}"/>
              </a:ext>
            </a:extLst>
          </p:cNvPr>
          <p:cNvSpPr/>
          <p:nvPr userDrawn="1"/>
        </p:nvSpPr>
        <p:spPr>
          <a:xfrm>
            <a:off x="-198784" y="228600"/>
            <a:ext cx="844827" cy="61622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E64BEDA2-561D-AE41-86BA-09AE49531F5E}"/>
              </a:ext>
            </a:extLst>
          </p:cNvPr>
          <p:cNvSpPr/>
          <p:nvPr userDrawn="1"/>
        </p:nvSpPr>
        <p:spPr>
          <a:xfrm>
            <a:off x="425726" y="119270"/>
            <a:ext cx="342901" cy="834887"/>
          </a:xfrm>
          <a:prstGeom prst="parallelogram">
            <a:avLst>
              <a:gd name="adj" fmla="val 62681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136D4084-4C2B-F542-8946-2D736ED619EF}"/>
              </a:ext>
            </a:extLst>
          </p:cNvPr>
          <p:cNvSpPr/>
          <p:nvPr userDrawn="1"/>
        </p:nvSpPr>
        <p:spPr>
          <a:xfrm>
            <a:off x="425727" y="6449342"/>
            <a:ext cx="563830" cy="409371"/>
          </a:xfrm>
          <a:prstGeom prst="parallelogram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arallelogram 21">
            <a:extLst>
              <a:ext uri="{FF2B5EF4-FFF2-40B4-BE49-F238E27FC236}">
                <a16:creationId xmlns:a16="http://schemas.microsoft.com/office/drawing/2014/main" id="{9A42E62C-53E0-7E41-98DB-4ED983432F1A}"/>
              </a:ext>
            </a:extLst>
          </p:cNvPr>
          <p:cNvSpPr/>
          <p:nvPr userDrawn="1"/>
        </p:nvSpPr>
        <p:spPr>
          <a:xfrm>
            <a:off x="9933139" y="6141566"/>
            <a:ext cx="2480153" cy="61622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arallelogram 22">
            <a:extLst>
              <a:ext uri="{FF2B5EF4-FFF2-40B4-BE49-F238E27FC236}">
                <a16:creationId xmlns:a16="http://schemas.microsoft.com/office/drawing/2014/main" id="{705A4AE5-B40A-4A40-8FBA-383B797A7585}"/>
              </a:ext>
            </a:extLst>
          </p:cNvPr>
          <p:cNvSpPr/>
          <p:nvPr userDrawn="1"/>
        </p:nvSpPr>
        <p:spPr>
          <a:xfrm>
            <a:off x="11028443" y="6032236"/>
            <a:ext cx="1059760" cy="834887"/>
          </a:xfrm>
          <a:prstGeom prst="parallelogram">
            <a:avLst>
              <a:gd name="adj" fmla="val 25635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221844DB-48C4-194E-9FC6-676A98CB8D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7888" y="1063005"/>
            <a:ext cx="10816725" cy="717147"/>
          </a:xfr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j-lt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9415CE73-25C3-FC45-87C6-620338DDDDD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87388" y="99037"/>
            <a:ext cx="2705169" cy="95408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ACTIVITY</a:t>
            </a:r>
            <a:endParaRPr lang="en-US" dirty="0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B9DD9BF8-DEAB-7947-A010-BFAC6E58783E}"/>
              </a:ext>
            </a:extLst>
          </p:cNvPr>
          <p:cNvSpPr/>
          <p:nvPr userDrawn="1"/>
        </p:nvSpPr>
        <p:spPr>
          <a:xfrm>
            <a:off x="3803374" y="228600"/>
            <a:ext cx="7845287" cy="61622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46BD7148-9B15-9A46-A970-6D9B145553A7}"/>
              </a:ext>
            </a:extLst>
          </p:cNvPr>
          <p:cNvSpPr/>
          <p:nvPr userDrawn="1"/>
        </p:nvSpPr>
        <p:spPr>
          <a:xfrm>
            <a:off x="3127512" y="119270"/>
            <a:ext cx="1059760" cy="834887"/>
          </a:xfrm>
          <a:prstGeom prst="parallelogram">
            <a:avLst>
              <a:gd name="adj" fmla="val 25635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93970B9E-6692-CF4F-9B7C-1FBC3232D6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7387" y="2360765"/>
            <a:ext cx="2717800" cy="2671736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A21D2C8-9B87-E945-8097-C6EC55F09324}"/>
              </a:ext>
            </a:extLst>
          </p:cNvPr>
          <p:cNvCxnSpPr>
            <a:cxnSpLocks/>
          </p:cNvCxnSpPr>
          <p:nvPr userDrawn="1"/>
        </p:nvCxnSpPr>
        <p:spPr>
          <a:xfrm flipH="1">
            <a:off x="3561004" y="1780152"/>
            <a:ext cx="1043387" cy="401484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14354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Slide_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CAF8DD6-6268-B74B-9EE3-20AC119DB23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5BF75197-65D9-A54B-A875-1C4FA1228839}"/>
              </a:ext>
            </a:extLst>
          </p:cNvPr>
          <p:cNvSpPr/>
          <p:nvPr userDrawn="1"/>
        </p:nvSpPr>
        <p:spPr>
          <a:xfrm>
            <a:off x="2716435" y="6472601"/>
            <a:ext cx="5612224" cy="423177"/>
          </a:xfrm>
          <a:prstGeom prst="parallelogram">
            <a:avLst/>
          </a:prstGeom>
          <a:solidFill>
            <a:srgbClr val="F988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D01A659E-CCAD-C843-B9A5-EDD3979E0EAE}"/>
              </a:ext>
            </a:extLst>
          </p:cNvPr>
          <p:cNvSpPr/>
          <p:nvPr userDrawn="1"/>
        </p:nvSpPr>
        <p:spPr>
          <a:xfrm>
            <a:off x="-858129" y="1200455"/>
            <a:ext cx="2151318" cy="2905065"/>
          </a:xfrm>
          <a:prstGeom prst="parallelogram">
            <a:avLst>
              <a:gd name="adj" fmla="val 34809"/>
            </a:avLst>
          </a:prstGeom>
          <a:solidFill>
            <a:srgbClr val="F988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441C8692-3B58-0D4A-8CFC-80CB737EF3A6}"/>
              </a:ext>
            </a:extLst>
          </p:cNvPr>
          <p:cNvSpPr/>
          <p:nvPr userDrawn="1"/>
        </p:nvSpPr>
        <p:spPr>
          <a:xfrm>
            <a:off x="9060321" y="5793202"/>
            <a:ext cx="1666599" cy="1544548"/>
          </a:xfrm>
          <a:prstGeom prst="parallelogram">
            <a:avLst>
              <a:gd name="adj" fmla="val 26077"/>
            </a:avLst>
          </a:prstGeom>
          <a:solidFill>
            <a:srgbClr val="F988A1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41AAE5BF-74BD-FC4B-8CD3-24EC7B3F7AB2}"/>
              </a:ext>
            </a:extLst>
          </p:cNvPr>
          <p:cNvSpPr/>
          <p:nvPr userDrawn="1"/>
        </p:nvSpPr>
        <p:spPr>
          <a:xfrm>
            <a:off x="8753895" y="6087050"/>
            <a:ext cx="1060645" cy="982970"/>
          </a:xfrm>
          <a:prstGeom prst="parallelogram">
            <a:avLst>
              <a:gd name="adj" fmla="val 26077"/>
            </a:avLst>
          </a:prstGeom>
          <a:solidFill>
            <a:srgbClr val="F988A1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74BD41D5-A92A-024D-8138-3F888D7F46F9}"/>
              </a:ext>
            </a:extLst>
          </p:cNvPr>
          <p:cNvSpPr/>
          <p:nvPr userDrawn="1"/>
        </p:nvSpPr>
        <p:spPr>
          <a:xfrm>
            <a:off x="8061473" y="5978956"/>
            <a:ext cx="1187616" cy="1490098"/>
          </a:xfrm>
          <a:prstGeom prst="parallelogram">
            <a:avLst>
              <a:gd name="adj" fmla="val 33218"/>
            </a:avLst>
          </a:prstGeom>
          <a:solidFill>
            <a:srgbClr val="F988A1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E47E1A7E-01C1-0D46-AE5E-B7ACDCF250C1}"/>
              </a:ext>
            </a:extLst>
          </p:cNvPr>
          <p:cNvSpPr/>
          <p:nvPr userDrawn="1"/>
        </p:nvSpPr>
        <p:spPr>
          <a:xfrm>
            <a:off x="9695393" y="5669692"/>
            <a:ext cx="742793" cy="1808535"/>
          </a:xfrm>
          <a:prstGeom prst="parallelogram">
            <a:avLst>
              <a:gd name="adj" fmla="val 62681"/>
            </a:avLst>
          </a:prstGeom>
          <a:solidFill>
            <a:srgbClr val="F988A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5EF7A7-93EF-3F49-8B05-2A11EDE6FF35}"/>
              </a:ext>
            </a:extLst>
          </p:cNvPr>
          <p:cNvSpPr txBox="1"/>
          <p:nvPr userDrawn="1"/>
        </p:nvSpPr>
        <p:spPr>
          <a:xfrm>
            <a:off x="4770783" y="79115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1DA51022-7A7C-5640-9391-6CBB8CA7CA22}"/>
              </a:ext>
            </a:extLst>
          </p:cNvPr>
          <p:cNvSpPr/>
          <p:nvPr userDrawn="1"/>
        </p:nvSpPr>
        <p:spPr>
          <a:xfrm>
            <a:off x="769251" y="1565218"/>
            <a:ext cx="9005804" cy="2228545"/>
          </a:xfrm>
          <a:prstGeom prst="parallelogram">
            <a:avLst/>
          </a:prstGeom>
          <a:noFill/>
          <a:ln>
            <a:solidFill>
              <a:srgbClr val="F988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8F68F542-B0B6-7248-9580-1FF60FF6A795}"/>
              </a:ext>
            </a:extLst>
          </p:cNvPr>
          <p:cNvSpPr/>
          <p:nvPr userDrawn="1"/>
        </p:nvSpPr>
        <p:spPr>
          <a:xfrm>
            <a:off x="254552" y="738050"/>
            <a:ext cx="1616533" cy="3935895"/>
          </a:xfrm>
          <a:prstGeom prst="parallelogram">
            <a:avLst>
              <a:gd name="adj" fmla="val 62681"/>
            </a:avLst>
          </a:prstGeom>
          <a:solidFill>
            <a:srgbClr val="D46D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E626EF2-AAE1-6D47-9122-ED00AA18211F}"/>
              </a:ext>
            </a:extLst>
          </p:cNvPr>
          <p:cNvGrpSpPr/>
          <p:nvPr userDrawn="1"/>
        </p:nvGrpSpPr>
        <p:grpSpPr>
          <a:xfrm>
            <a:off x="10430475" y="5489836"/>
            <a:ext cx="2067952" cy="1256402"/>
            <a:chOff x="7976545" y="5735637"/>
            <a:chExt cx="1374167" cy="834887"/>
          </a:xfrm>
        </p:grpSpPr>
        <p:sp>
          <p:nvSpPr>
            <p:cNvPr id="14" name="Parallelogram 13">
              <a:extLst>
                <a:ext uri="{FF2B5EF4-FFF2-40B4-BE49-F238E27FC236}">
                  <a16:creationId xmlns:a16="http://schemas.microsoft.com/office/drawing/2014/main" id="{0E377C54-DA46-514B-84F6-3ED7D8F522EC}"/>
                </a:ext>
              </a:extLst>
            </p:cNvPr>
            <p:cNvSpPr/>
            <p:nvPr/>
          </p:nvSpPr>
          <p:spPr>
            <a:xfrm>
              <a:off x="8597347" y="5844967"/>
              <a:ext cx="753365" cy="616226"/>
            </a:xfrm>
            <a:prstGeom prst="parallelogram">
              <a:avLst/>
            </a:prstGeom>
            <a:solidFill>
              <a:srgbClr val="F988A1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Parallelogram 14">
              <a:extLst>
                <a:ext uri="{FF2B5EF4-FFF2-40B4-BE49-F238E27FC236}">
                  <a16:creationId xmlns:a16="http://schemas.microsoft.com/office/drawing/2014/main" id="{D0EC38B0-0593-D34F-910D-D186C09B7F07}"/>
                </a:ext>
              </a:extLst>
            </p:cNvPr>
            <p:cNvSpPr/>
            <p:nvPr/>
          </p:nvSpPr>
          <p:spPr>
            <a:xfrm>
              <a:off x="7976545" y="5735637"/>
              <a:ext cx="1059760" cy="834887"/>
            </a:xfrm>
            <a:prstGeom prst="parallelogram">
              <a:avLst>
                <a:gd name="adj" fmla="val 25635"/>
              </a:avLst>
            </a:prstGeom>
            <a:solidFill>
              <a:srgbClr val="D46D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55DDB31B-94D5-9444-B03B-FE251E5D4A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78000" y="1511883"/>
            <a:ext cx="7227888" cy="2335213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4800" b="1">
                <a:solidFill>
                  <a:srgbClr val="F988A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5424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Page_Style 06_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elogram 6">
            <a:extLst>
              <a:ext uri="{FF2B5EF4-FFF2-40B4-BE49-F238E27FC236}">
                <a16:creationId xmlns:a16="http://schemas.microsoft.com/office/drawing/2014/main" id="{B000D1E9-17E7-E94D-9C52-30FAB1DAF3B3}"/>
              </a:ext>
            </a:extLst>
          </p:cNvPr>
          <p:cNvSpPr/>
          <p:nvPr userDrawn="1"/>
        </p:nvSpPr>
        <p:spPr>
          <a:xfrm>
            <a:off x="425726" y="6449342"/>
            <a:ext cx="10960431" cy="409371"/>
          </a:xfrm>
          <a:prstGeom prst="parallelogram">
            <a:avLst/>
          </a:prstGeom>
          <a:solidFill>
            <a:srgbClr val="F988A1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BC553FA4-324A-1548-9823-14FC9F00856E}"/>
              </a:ext>
            </a:extLst>
          </p:cNvPr>
          <p:cNvSpPr/>
          <p:nvPr userDrawn="1"/>
        </p:nvSpPr>
        <p:spPr>
          <a:xfrm>
            <a:off x="-198784" y="228600"/>
            <a:ext cx="844827" cy="616226"/>
          </a:xfrm>
          <a:prstGeom prst="parallelogram">
            <a:avLst/>
          </a:prstGeom>
          <a:solidFill>
            <a:srgbClr val="F988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E64BEDA2-561D-AE41-86BA-09AE49531F5E}"/>
              </a:ext>
            </a:extLst>
          </p:cNvPr>
          <p:cNvSpPr/>
          <p:nvPr userDrawn="1"/>
        </p:nvSpPr>
        <p:spPr>
          <a:xfrm>
            <a:off x="425726" y="119270"/>
            <a:ext cx="342901" cy="834887"/>
          </a:xfrm>
          <a:prstGeom prst="parallelogram">
            <a:avLst>
              <a:gd name="adj" fmla="val 62681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136D4084-4C2B-F542-8946-2D736ED619EF}"/>
              </a:ext>
            </a:extLst>
          </p:cNvPr>
          <p:cNvSpPr/>
          <p:nvPr userDrawn="1"/>
        </p:nvSpPr>
        <p:spPr>
          <a:xfrm>
            <a:off x="425727" y="6449342"/>
            <a:ext cx="563830" cy="409371"/>
          </a:xfrm>
          <a:prstGeom prst="parallelogram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221844DB-48C4-194E-9FC6-676A98CB8D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7888" y="1063005"/>
            <a:ext cx="10816725" cy="4959350"/>
          </a:xfrm>
        </p:spPr>
        <p:txBody>
          <a:bodyPr/>
          <a:lstStyle>
            <a:lvl1pPr marL="0" indent="0">
              <a:buNone/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  <a:endParaRPr lang="en-US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9415CE73-25C3-FC45-87C6-620338DDDDD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7388" y="99037"/>
            <a:ext cx="6853237" cy="95408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400" b="1">
                <a:solidFill>
                  <a:srgbClr val="222D7F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18" name="Parallelogram 17">
            <a:extLst>
              <a:ext uri="{FF2B5EF4-FFF2-40B4-BE49-F238E27FC236}">
                <a16:creationId xmlns:a16="http://schemas.microsoft.com/office/drawing/2014/main" id="{AD5BBFF2-B544-BD41-B1F1-82E3AD9CB74E}"/>
              </a:ext>
            </a:extLst>
          </p:cNvPr>
          <p:cNvSpPr/>
          <p:nvPr userDrawn="1"/>
        </p:nvSpPr>
        <p:spPr>
          <a:xfrm>
            <a:off x="9933139" y="6141566"/>
            <a:ext cx="2480153" cy="616226"/>
          </a:xfrm>
          <a:prstGeom prst="parallelogram">
            <a:avLst/>
          </a:prstGeom>
          <a:solidFill>
            <a:srgbClr val="F988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arallelogram 18">
            <a:extLst>
              <a:ext uri="{FF2B5EF4-FFF2-40B4-BE49-F238E27FC236}">
                <a16:creationId xmlns:a16="http://schemas.microsoft.com/office/drawing/2014/main" id="{602A30D6-F229-C34A-AA67-F3ECE1EB3CEE}"/>
              </a:ext>
            </a:extLst>
          </p:cNvPr>
          <p:cNvSpPr/>
          <p:nvPr userDrawn="1"/>
        </p:nvSpPr>
        <p:spPr>
          <a:xfrm>
            <a:off x="11028443" y="6032236"/>
            <a:ext cx="1059760" cy="834887"/>
          </a:xfrm>
          <a:prstGeom prst="parallelogram">
            <a:avLst>
              <a:gd name="adj" fmla="val 25635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2675E0A-767A-5E46-81C7-31592F63769F}"/>
              </a:ext>
            </a:extLst>
          </p:cNvPr>
          <p:cNvSpPr txBox="1"/>
          <p:nvPr userDrawn="1"/>
        </p:nvSpPr>
        <p:spPr>
          <a:xfrm>
            <a:off x="10047736" y="6265013"/>
            <a:ext cx="1066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Handbook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364D287-3FEA-2D4B-BED7-68DBDE62A204}"/>
              </a:ext>
            </a:extLst>
          </p:cNvPr>
          <p:cNvSpPr txBox="1"/>
          <p:nvPr userDrawn="1"/>
        </p:nvSpPr>
        <p:spPr>
          <a:xfrm>
            <a:off x="11178436" y="6011589"/>
            <a:ext cx="834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page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AD47C552-5CE7-5B43-95AE-49CF008124B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02693" y="6278265"/>
            <a:ext cx="835025" cy="616226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ts val="18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218</a:t>
            </a:r>
          </a:p>
          <a:p>
            <a:pPr lvl="0"/>
            <a:r>
              <a:rPr lang="en-GB" dirty="0"/>
              <a:t>- 300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818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CTIVITY Page_Style 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968A4E-AF11-444F-8E62-B10A5EED4A6D}"/>
              </a:ext>
            </a:extLst>
          </p:cNvPr>
          <p:cNvSpPr/>
          <p:nvPr userDrawn="1"/>
        </p:nvSpPr>
        <p:spPr>
          <a:xfrm>
            <a:off x="0" y="0"/>
            <a:ext cx="12192000" cy="6867123"/>
          </a:xfrm>
          <a:prstGeom prst="rect">
            <a:avLst/>
          </a:prstGeom>
          <a:solidFill>
            <a:srgbClr val="F988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B000D1E9-17E7-E94D-9C52-30FAB1DAF3B3}"/>
              </a:ext>
            </a:extLst>
          </p:cNvPr>
          <p:cNvSpPr/>
          <p:nvPr userDrawn="1"/>
        </p:nvSpPr>
        <p:spPr>
          <a:xfrm>
            <a:off x="425726" y="6449342"/>
            <a:ext cx="10960431" cy="409371"/>
          </a:xfrm>
          <a:prstGeom prst="parallelogram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BC553FA4-324A-1548-9823-14FC9F00856E}"/>
              </a:ext>
            </a:extLst>
          </p:cNvPr>
          <p:cNvSpPr/>
          <p:nvPr userDrawn="1"/>
        </p:nvSpPr>
        <p:spPr>
          <a:xfrm>
            <a:off x="-198784" y="228600"/>
            <a:ext cx="844827" cy="61622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E64BEDA2-561D-AE41-86BA-09AE49531F5E}"/>
              </a:ext>
            </a:extLst>
          </p:cNvPr>
          <p:cNvSpPr/>
          <p:nvPr userDrawn="1"/>
        </p:nvSpPr>
        <p:spPr>
          <a:xfrm>
            <a:off x="425726" y="119270"/>
            <a:ext cx="342901" cy="834887"/>
          </a:xfrm>
          <a:prstGeom prst="parallelogram">
            <a:avLst>
              <a:gd name="adj" fmla="val 62681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136D4084-4C2B-F542-8946-2D736ED619EF}"/>
              </a:ext>
            </a:extLst>
          </p:cNvPr>
          <p:cNvSpPr/>
          <p:nvPr userDrawn="1"/>
        </p:nvSpPr>
        <p:spPr>
          <a:xfrm>
            <a:off x="425727" y="6449342"/>
            <a:ext cx="563830" cy="409371"/>
          </a:xfrm>
          <a:prstGeom prst="parallelogram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arallelogram 21">
            <a:extLst>
              <a:ext uri="{FF2B5EF4-FFF2-40B4-BE49-F238E27FC236}">
                <a16:creationId xmlns:a16="http://schemas.microsoft.com/office/drawing/2014/main" id="{9A42E62C-53E0-7E41-98DB-4ED983432F1A}"/>
              </a:ext>
            </a:extLst>
          </p:cNvPr>
          <p:cNvSpPr/>
          <p:nvPr userDrawn="1"/>
        </p:nvSpPr>
        <p:spPr>
          <a:xfrm>
            <a:off x="9933139" y="6141566"/>
            <a:ext cx="2480153" cy="61622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arallelogram 22">
            <a:extLst>
              <a:ext uri="{FF2B5EF4-FFF2-40B4-BE49-F238E27FC236}">
                <a16:creationId xmlns:a16="http://schemas.microsoft.com/office/drawing/2014/main" id="{705A4AE5-B40A-4A40-8FBA-383B797A7585}"/>
              </a:ext>
            </a:extLst>
          </p:cNvPr>
          <p:cNvSpPr/>
          <p:nvPr userDrawn="1"/>
        </p:nvSpPr>
        <p:spPr>
          <a:xfrm>
            <a:off x="11028443" y="6032236"/>
            <a:ext cx="1059760" cy="834887"/>
          </a:xfrm>
          <a:prstGeom prst="parallelogram">
            <a:avLst>
              <a:gd name="adj" fmla="val 25635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221844DB-48C4-194E-9FC6-676A98CB8D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7888" y="1063005"/>
            <a:ext cx="10816725" cy="717147"/>
          </a:xfr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j-lt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9415CE73-25C3-FC45-87C6-620338DDDDD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87388" y="99037"/>
            <a:ext cx="2705169" cy="95408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ACTIVITY</a:t>
            </a:r>
            <a:endParaRPr lang="en-US" dirty="0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B9DD9BF8-DEAB-7947-A010-BFAC6E58783E}"/>
              </a:ext>
            </a:extLst>
          </p:cNvPr>
          <p:cNvSpPr/>
          <p:nvPr userDrawn="1"/>
        </p:nvSpPr>
        <p:spPr>
          <a:xfrm>
            <a:off x="3803374" y="228600"/>
            <a:ext cx="7845287" cy="61622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46BD7148-9B15-9A46-A970-6D9B145553A7}"/>
              </a:ext>
            </a:extLst>
          </p:cNvPr>
          <p:cNvSpPr/>
          <p:nvPr userDrawn="1"/>
        </p:nvSpPr>
        <p:spPr>
          <a:xfrm>
            <a:off x="3127512" y="119270"/>
            <a:ext cx="1059760" cy="834887"/>
          </a:xfrm>
          <a:prstGeom prst="parallelogram">
            <a:avLst>
              <a:gd name="adj" fmla="val 25635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2983A53A-59CD-C948-A58E-085BEFCD01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7387" y="2360765"/>
            <a:ext cx="2717800" cy="2671736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39C5BF-EC30-D44E-8E55-D7B1B477A31F}"/>
              </a:ext>
            </a:extLst>
          </p:cNvPr>
          <p:cNvCxnSpPr>
            <a:cxnSpLocks/>
          </p:cNvCxnSpPr>
          <p:nvPr userDrawn="1"/>
        </p:nvCxnSpPr>
        <p:spPr>
          <a:xfrm flipH="1">
            <a:off x="3561004" y="1780152"/>
            <a:ext cx="1043387" cy="401484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32602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Slide_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CAF8DD6-6268-B74B-9EE3-20AC119DB23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5BF75197-65D9-A54B-A875-1C4FA1228839}"/>
              </a:ext>
            </a:extLst>
          </p:cNvPr>
          <p:cNvSpPr/>
          <p:nvPr userDrawn="1"/>
        </p:nvSpPr>
        <p:spPr>
          <a:xfrm>
            <a:off x="2716435" y="6472601"/>
            <a:ext cx="5612224" cy="423177"/>
          </a:xfrm>
          <a:prstGeom prst="parallelogram">
            <a:avLst/>
          </a:prstGeom>
          <a:solidFill>
            <a:srgbClr val="D07B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D01A659E-CCAD-C843-B9A5-EDD3979E0EAE}"/>
              </a:ext>
            </a:extLst>
          </p:cNvPr>
          <p:cNvSpPr/>
          <p:nvPr userDrawn="1"/>
        </p:nvSpPr>
        <p:spPr>
          <a:xfrm>
            <a:off x="-858129" y="1200455"/>
            <a:ext cx="2151318" cy="2905065"/>
          </a:xfrm>
          <a:prstGeom prst="parallelogram">
            <a:avLst>
              <a:gd name="adj" fmla="val 34809"/>
            </a:avLst>
          </a:prstGeom>
          <a:solidFill>
            <a:srgbClr val="D07B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441C8692-3B58-0D4A-8CFC-80CB737EF3A6}"/>
              </a:ext>
            </a:extLst>
          </p:cNvPr>
          <p:cNvSpPr/>
          <p:nvPr userDrawn="1"/>
        </p:nvSpPr>
        <p:spPr>
          <a:xfrm>
            <a:off x="9060321" y="5793202"/>
            <a:ext cx="1666599" cy="1544548"/>
          </a:xfrm>
          <a:prstGeom prst="parallelogram">
            <a:avLst>
              <a:gd name="adj" fmla="val 26077"/>
            </a:avLst>
          </a:prstGeom>
          <a:solidFill>
            <a:srgbClr val="D07BF1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41AAE5BF-74BD-FC4B-8CD3-24EC7B3F7AB2}"/>
              </a:ext>
            </a:extLst>
          </p:cNvPr>
          <p:cNvSpPr/>
          <p:nvPr userDrawn="1"/>
        </p:nvSpPr>
        <p:spPr>
          <a:xfrm>
            <a:off x="8753895" y="6087050"/>
            <a:ext cx="1060645" cy="982970"/>
          </a:xfrm>
          <a:prstGeom prst="parallelogram">
            <a:avLst>
              <a:gd name="adj" fmla="val 26077"/>
            </a:avLst>
          </a:prstGeom>
          <a:solidFill>
            <a:srgbClr val="D07BF1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74BD41D5-A92A-024D-8138-3F888D7F46F9}"/>
              </a:ext>
            </a:extLst>
          </p:cNvPr>
          <p:cNvSpPr/>
          <p:nvPr userDrawn="1"/>
        </p:nvSpPr>
        <p:spPr>
          <a:xfrm>
            <a:off x="8061473" y="5978956"/>
            <a:ext cx="1187616" cy="1490098"/>
          </a:xfrm>
          <a:prstGeom prst="parallelogram">
            <a:avLst>
              <a:gd name="adj" fmla="val 33218"/>
            </a:avLst>
          </a:prstGeom>
          <a:solidFill>
            <a:srgbClr val="D07BF1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E47E1A7E-01C1-0D46-AE5E-B7ACDCF250C1}"/>
              </a:ext>
            </a:extLst>
          </p:cNvPr>
          <p:cNvSpPr/>
          <p:nvPr userDrawn="1"/>
        </p:nvSpPr>
        <p:spPr>
          <a:xfrm>
            <a:off x="9695393" y="5669692"/>
            <a:ext cx="742793" cy="1808535"/>
          </a:xfrm>
          <a:prstGeom prst="parallelogram">
            <a:avLst>
              <a:gd name="adj" fmla="val 62681"/>
            </a:avLst>
          </a:prstGeom>
          <a:solidFill>
            <a:srgbClr val="D07BF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5EF7A7-93EF-3F49-8B05-2A11EDE6FF35}"/>
              </a:ext>
            </a:extLst>
          </p:cNvPr>
          <p:cNvSpPr txBox="1"/>
          <p:nvPr userDrawn="1"/>
        </p:nvSpPr>
        <p:spPr>
          <a:xfrm>
            <a:off x="4770783" y="79115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1DA51022-7A7C-5640-9391-6CBB8CA7CA22}"/>
              </a:ext>
            </a:extLst>
          </p:cNvPr>
          <p:cNvSpPr/>
          <p:nvPr userDrawn="1"/>
        </p:nvSpPr>
        <p:spPr>
          <a:xfrm>
            <a:off x="769251" y="1565218"/>
            <a:ext cx="9005804" cy="2228545"/>
          </a:xfrm>
          <a:prstGeom prst="parallelogram">
            <a:avLst/>
          </a:prstGeom>
          <a:noFill/>
          <a:ln>
            <a:solidFill>
              <a:srgbClr val="D07B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8F68F542-B0B6-7248-9580-1FF60FF6A795}"/>
              </a:ext>
            </a:extLst>
          </p:cNvPr>
          <p:cNvSpPr/>
          <p:nvPr userDrawn="1"/>
        </p:nvSpPr>
        <p:spPr>
          <a:xfrm>
            <a:off x="254552" y="738050"/>
            <a:ext cx="1616533" cy="3935895"/>
          </a:xfrm>
          <a:prstGeom prst="parallelogram">
            <a:avLst>
              <a:gd name="adj" fmla="val 62681"/>
            </a:avLst>
          </a:prstGeom>
          <a:solidFill>
            <a:srgbClr val="D46D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E626EF2-AAE1-6D47-9122-ED00AA18211F}"/>
              </a:ext>
            </a:extLst>
          </p:cNvPr>
          <p:cNvGrpSpPr/>
          <p:nvPr userDrawn="1"/>
        </p:nvGrpSpPr>
        <p:grpSpPr>
          <a:xfrm>
            <a:off x="10430475" y="5489836"/>
            <a:ext cx="2067952" cy="1256402"/>
            <a:chOff x="7976545" y="5735637"/>
            <a:chExt cx="1374167" cy="834887"/>
          </a:xfrm>
        </p:grpSpPr>
        <p:sp>
          <p:nvSpPr>
            <p:cNvPr id="14" name="Parallelogram 13">
              <a:extLst>
                <a:ext uri="{FF2B5EF4-FFF2-40B4-BE49-F238E27FC236}">
                  <a16:creationId xmlns:a16="http://schemas.microsoft.com/office/drawing/2014/main" id="{0E377C54-DA46-514B-84F6-3ED7D8F522EC}"/>
                </a:ext>
              </a:extLst>
            </p:cNvPr>
            <p:cNvSpPr/>
            <p:nvPr/>
          </p:nvSpPr>
          <p:spPr>
            <a:xfrm>
              <a:off x="8597347" y="5844967"/>
              <a:ext cx="753365" cy="616226"/>
            </a:xfrm>
            <a:prstGeom prst="parallelogram">
              <a:avLst/>
            </a:prstGeom>
            <a:solidFill>
              <a:srgbClr val="D07BF1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Parallelogram 14">
              <a:extLst>
                <a:ext uri="{FF2B5EF4-FFF2-40B4-BE49-F238E27FC236}">
                  <a16:creationId xmlns:a16="http://schemas.microsoft.com/office/drawing/2014/main" id="{D0EC38B0-0593-D34F-910D-D186C09B7F07}"/>
                </a:ext>
              </a:extLst>
            </p:cNvPr>
            <p:cNvSpPr/>
            <p:nvPr/>
          </p:nvSpPr>
          <p:spPr>
            <a:xfrm>
              <a:off x="7976545" y="5735637"/>
              <a:ext cx="1059760" cy="834887"/>
            </a:xfrm>
            <a:prstGeom prst="parallelogram">
              <a:avLst>
                <a:gd name="adj" fmla="val 25635"/>
              </a:avLst>
            </a:prstGeom>
            <a:solidFill>
              <a:srgbClr val="D46D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55DDB31B-94D5-9444-B03B-FE251E5D4A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78000" y="1511883"/>
            <a:ext cx="7227888" cy="2335213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4800" b="1">
                <a:solidFill>
                  <a:srgbClr val="D07BF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5844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Page_Style 07_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elogram 6">
            <a:extLst>
              <a:ext uri="{FF2B5EF4-FFF2-40B4-BE49-F238E27FC236}">
                <a16:creationId xmlns:a16="http://schemas.microsoft.com/office/drawing/2014/main" id="{B000D1E9-17E7-E94D-9C52-30FAB1DAF3B3}"/>
              </a:ext>
            </a:extLst>
          </p:cNvPr>
          <p:cNvSpPr/>
          <p:nvPr userDrawn="1"/>
        </p:nvSpPr>
        <p:spPr>
          <a:xfrm>
            <a:off x="425726" y="6449342"/>
            <a:ext cx="10960431" cy="409371"/>
          </a:xfrm>
          <a:prstGeom prst="parallelogram">
            <a:avLst/>
          </a:prstGeom>
          <a:solidFill>
            <a:srgbClr val="D07BF1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BC553FA4-324A-1548-9823-14FC9F00856E}"/>
              </a:ext>
            </a:extLst>
          </p:cNvPr>
          <p:cNvSpPr/>
          <p:nvPr userDrawn="1"/>
        </p:nvSpPr>
        <p:spPr>
          <a:xfrm>
            <a:off x="-198784" y="228600"/>
            <a:ext cx="844827" cy="616226"/>
          </a:xfrm>
          <a:prstGeom prst="parallelogram">
            <a:avLst/>
          </a:prstGeom>
          <a:solidFill>
            <a:srgbClr val="D07B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E64BEDA2-561D-AE41-86BA-09AE49531F5E}"/>
              </a:ext>
            </a:extLst>
          </p:cNvPr>
          <p:cNvSpPr/>
          <p:nvPr userDrawn="1"/>
        </p:nvSpPr>
        <p:spPr>
          <a:xfrm>
            <a:off x="425726" y="119270"/>
            <a:ext cx="342901" cy="834887"/>
          </a:xfrm>
          <a:prstGeom prst="parallelogram">
            <a:avLst>
              <a:gd name="adj" fmla="val 62681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136D4084-4C2B-F542-8946-2D736ED619EF}"/>
              </a:ext>
            </a:extLst>
          </p:cNvPr>
          <p:cNvSpPr/>
          <p:nvPr userDrawn="1"/>
        </p:nvSpPr>
        <p:spPr>
          <a:xfrm>
            <a:off x="425727" y="6449342"/>
            <a:ext cx="563830" cy="409371"/>
          </a:xfrm>
          <a:prstGeom prst="parallelogram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221844DB-48C4-194E-9FC6-676A98CB8D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7888" y="1063005"/>
            <a:ext cx="10816725" cy="4959350"/>
          </a:xfrm>
        </p:spPr>
        <p:txBody>
          <a:bodyPr/>
          <a:lstStyle>
            <a:lvl1pPr marL="0" indent="0">
              <a:buNone/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  <a:endParaRPr lang="en-US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9415CE73-25C3-FC45-87C6-620338DDDDD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7388" y="99037"/>
            <a:ext cx="6853237" cy="95408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400" b="1">
                <a:solidFill>
                  <a:srgbClr val="222D7F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18" name="Parallelogram 17">
            <a:extLst>
              <a:ext uri="{FF2B5EF4-FFF2-40B4-BE49-F238E27FC236}">
                <a16:creationId xmlns:a16="http://schemas.microsoft.com/office/drawing/2014/main" id="{ED31EB4C-42D1-7E4B-98D0-BEE54032329C}"/>
              </a:ext>
            </a:extLst>
          </p:cNvPr>
          <p:cNvSpPr/>
          <p:nvPr userDrawn="1"/>
        </p:nvSpPr>
        <p:spPr>
          <a:xfrm>
            <a:off x="9933139" y="6141566"/>
            <a:ext cx="2480153" cy="616226"/>
          </a:xfrm>
          <a:prstGeom prst="parallelogram">
            <a:avLst/>
          </a:prstGeom>
          <a:solidFill>
            <a:srgbClr val="D07B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arallelogram 18">
            <a:extLst>
              <a:ext uri="{FF2B5EF4-FFF2-40B4-BE49-F238E27FC236}">
                <a16:creationId xmlns:a16="http://schemas.microsoft.com/office/drawing/2014/main" id="{3E97961B-7393-A34F-9C5A-968E6A12F339}"/>
              </a:ext>
            </a:extLst>
          </p:cNvPr>
          <p:cNvSpPr/>
          <p:nvPr userDrawn="1"/>
        </p:nvSpPr>
        <p:spPr>
          <a:xfrm>
            <a:off x="11028443" y="6032236"/>
            <a:ext cx="1059760" cy="834887"/>
          </a:xfrm>
          <a:prstGeom prst="parallelogram">
            <a:avLst>
              <a:gd name="adj" fmla="val 25635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710DCCB-D9EE-0242-92D0-CC6940627DA0}"/>
              </a:ext>
            </a:extLst>
          </p:cNvPr>
          <p:cNvSpPr txBox="1"/>
          <p:nvPr userDrawn="1"/>
        </p:nvSpPr>
        <p:spPr>
          <a:xfrm>
            <a:off x="10047736" y="6265013"/>
            <a:ext cx="1066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Handbook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6DEBFB7-5AF9-E04A-BA88-E49092A194AF}"/>
              </a:ext>
            </a:extLst>
          </p:cNvPr>
          <p:cNvSpPr txBox="1"/>
          <p:nvPr userDrawn="1"/>
        </p:nvSpPr>
        <p:spPr>
          <a:xfrm>
            <a:off x="11178436" y="6011589"/>
            <a:ext cx="834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page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949FD25D-A707-BB42-A139-B8AFD63914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02693" y="6278265"/>
            <a:ext cx="835025" cy="616226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ts val="18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218</a:t>
            </a:r>
          </a:p>
          <a:p>
            <a:pPr lvl="0"/>
            <a:r>
              <a:rPr lang="en-GB" dirty="0"/>
              <a:t>- 300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5892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CTIVITY Page_Style 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968A4E-AF11-444F-8E62-B10A5EED4A6D}"/>
              </a:ext>
            </a:extLst>
          </p:cNvPr>
          <p:cNvSpPr/>
          <p:nvPr userDrawn="1"/>
        </p:nvSpPr>
        <p:spPr>
          <a:xfrm>
            <a:off x="0" y="0"/>
            <a:ext cx="12192000" cy="6867123"/>
          </a:xfrm>
          <a:prstGeom prst="rect">
            <a:avLst/>
          </a:prstGeom>
          <a:solidFill>
            <a:srgbClr val="D07B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B000D1E9-17E7-E94D-9C52-30FAB1DAF3B3}"/>
              </a:ext>
            </a:extLst>
          </p:cNvPr>
          <p:cNvSpPr/>
          <p:nvPr userDrawn="1"/>
        </p:nvSpPr>
        <p:spPr>
          <a:xfrm>
            <a:off x="425726" y="6449342"/>
            <a:ext cx="10960431" cy="409371"/>
          </a:xfrm>
          <a:prstGeom prst="parallelogram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BC553FA4-324A-1548-9823-14FC9F00856E}"/>
              </a:ext>
            </a:extLst>
          </p:cNvPr>
          <p:cNvSpPr/>
          <p:nvPr userDrawn="1"/>
        </p:nvSpPr>
        <p:spPr>
          <a:xfrm>
            <a:off x="-198784" y="228600"/>
            <a:ext cx="844827" cy="61622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E64BEDA2-561D-AE41-86BA-09AE49531F5E}"/>
              </a:ext>
            </a:extLst>
          </p:cNvPr>
          <p:cNvSpPr/>
          <p:nvPr userDrawn="1"/>
        </p:nvSpPr>
        <p:spPr>
          <a:xfrm>
            <a:off x="425726" y="119270"/>
            <a:ext cx="342901" cy="834887"/>
          </a:xfrm>
          <a:prstGeom prst="parallelogram">
            <a:avLst>
              <a:gd name="adj" fmla="val 62681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136D4084-4C2B-F542-8946-2D736ED619EF}"/>
              </a:ext>
            </a:extLst>
          </p:cNvPr>
          <p:cNvSpPr/>
          <p:nvPr userDrawn="1"/>
        </p:nvSpPr>
        <p:spPr>
          <a:xfrm>
            <a:off x="425727" y="6449342"/>
            <a:ext cx="563830" cy="409371"/>
          </a:xfrm>
          <a:prstGeom prst="parallelogram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arallelogram 21">
            <a:extLst>
              <a:ext uri="{FF2B5EF4-FFF2-40B4-BE49-F238E27FC236}">
                <a16:creationId xmlns:a16="http://schemas.microsoft.com/office/drawing/2014/main" id="{9A42E62C-53E0-7E41-98DB-4ED983432F1A}"/>
              </a:ext>
            </a:extLst>
          </p:cNvPr>
          <p:cNvSpPr/>
          <p:nvPr userDrawn="1"/>
        </p:nvSpPr>
        <p:spPr>
          <a:xfrm>
            <a:off x="9933139" y="6141566"/>
            <a:ext cx="2480153" cy="61622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arallelogram 22">
            <a:extLst>
              <a:ext uri="{FF2B5EF4-FFF2-40B4-BE49-F238E27FC236}">
                <a16:creationId xmlns:a16="http://schemas.microsoft.com/office/drawing/2014/main" id="{705A4AE5-B40A-4A40-8FBA-383B797A7585}"/>
              </a:ext>
            </a:extLst>
          </p:cNvPr>
          <p:cNvSpPr/>
          <p:nvPr userDrawn="1"/>
        </p:nvSpPr>
        <p:spPr>
          <a:xfrm>
            <a:off x="11028443" y="6032236"/>
            <a:ext cx="1059760" cy="834887"/>
          </a:xfrm>
          <a:prstGeom prst="parallelogram">
            <a:avLst>
              <a:gd name="adj" fmla="val 25635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221844DB-48C4-194E-9FC6-676A98CB8D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7888" y="1063005"/>
            <a:ext cx="10816725" cy="717147"/>
          </a:xfr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j-lt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9415CE73-25C3-FC45-87C6-620338DDDDD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87388" y="99037"/>
            <a:ext cx="2705169" cy="95408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ACTIVITY</a:t>
            </a:r>
            <a:endParaRPr lang="en-US" dirty="0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B9DD9BF8-DEAB-7947-A010-BFAC6E58783E}"/>
              </a:ext>
            </a:extLst>
          </p:cNvPr>
          <p:cNvSpPr/>
          <p:nvPr userDrawn="1"/>
        </p:nvSpPr>
        <p:spPr>
          <a:xfrm>
            <a:off x="3803374" y="228600"/>
            <a:ext cx="7845287" cy="61622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46BD7148-9B15-9A46-A970-6D9B145553A7}"/>
              </a:ext>
            </a:extLst>
          </p:cNvPr>
          <p:cNvSpPr/>
          <p:nvPr userDrawn="1"/>
        </p:nvSpPr>
        <p:spPr>
          <a:xfrm>
            <a:off x="3127512" y="119270"/>
            <a:ext cx="1059760" cy="834887"/>
          </a:xfrm>
          <a:prstGeom prst="parallelogram">
            <a:avLst>
              <a:gd name="adj" fmla="val 25635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ABA7A027-F871-C748-B81B-77BDFDCDA7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7387" y="2360765"/>
            <a:ext cx="2717800" cy="2671736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C00486D-EAEA-AB4E-9006-030E34E2E00F}"/>
              </a:ext>
            </a:extLst>
          </p:cNvPr>
          <p:cNvCxnSpPr>
            <a:cxnSpLocks/>
          </p:cNvCxnSpPr>
          <p:nvPr userDrawn="1"/>
        </p:nvCxnSpPr>
        <p:spPr>
          <a:xfrm flipH="1">
            <a:off x="3561004" y="1780152"/>
            <a:ext cx="1043387" cy="401484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99707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Slide_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CAF8DD6-6268-B74B-9EE3-20AC119DB23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5BF75197-65D9-A54B-A875-1C4FA1228839}"/>
              </a:ext>
            </a:extLst>
          </p:cNvPr>
          <p:cNvSpPr/>
          <p:nvPr userDrawn="1"/>
        </p:nvSpPr>
        <p:spPr>
          <a:xfrm>
            <a:off x="2716435" y="6472601"/>
            <a:ext cx="5612224" cy="423177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D01A659E-CCAD-C843-B9A5-EDD3979E0EAE}"/>
              </a:ext>
            </a:extLst>
          </p:cNvPr>
          <p:cNvSpPr/>
          <p:nvPr userDrawn="1"/>
        </p:nvSpPr>
        <p:spPr>
          <a:xfrm>
            <a:off x="-858129" y="1200455"/>
            <a:ext cx="2151318" cy="2905065"/>
          </a:xfrm>
          <a:prstGeom prst="parallelogram">
            <a:avLst>
              <a:gd name="adj" fmla="val 3480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441C8692-3B58-0D4A-8CFC-80CB737EF3A6}"/>
              </a:ext>
            </a:extLst>
          </p:cNvPr>
          <p:cNvSpPr/>
          <p:nvPr userDrawn="1"/>
        </p:nvSpPr>
        <p:spPr>
          <a:xfrm>
            <a:off x="9060321" y="5793202"/>
            <a:ext cx="1666599" cy="1544548"/>
          </a:xfrm>
          <a:prstGeom prst="parallelogram">
            <a:avLst>
              <a:gd name="adj" fmla="val 26077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41AAE5BF-74BD-FC4B-8CD3-24EC7B3F7AB2}"/>
              </a:ext>
            </a:extLst>
          </p:cNvPr>
          <p:cNvSpPr/>
          <p:nvPr userDrawn="1"/>
        </p:nvSpPr>
        <p:spPr>
          <a:xfrm>
            <a:off x="8753895" y="6087050"/>
            <a:ext cx="1060645" cy="982970"/>
          </a:xfrm>
          <a:prstGeom prst="parallelogram">
            <a:avLst>
              <a:gd name="adj" fmla="val 26077"/>
            </a:avLst>
          </a:prstGeom>
          <a:solidFill>
            <a:schemeClr val="accent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74BD41D5-A92A-024D-8138-3F888D7F46F9}"/>
              </a:ext>
            </a:extLst>
          </p:cNvPr>
          <p:cNvSpPr/>
          <p:nvPr userDrawn="1"/>
        </p:nvSpPr>
        <p:spPr>
          <a:xfrm>
            <a:off x="8061473" y="5978956"/>
            <a:ext cx="1187616" cy="1490098"/>
          </a:xfrm>
          <a:prstGeom prst="parallelogram">
            <a:avLst>
              <a:gd name="adj" fmla="val 33218"/>
            </a:avLst>
          </a:prstGeom>
          <a:solidFill>
            <a:schemeClr val="accent2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E47E1A7E-01C1-0D46-AE5E-B7ACDCF250C1}"/>
              </a:ext>
            </a:extLst>
          </p:cNvPr>
          <p:cNvSpPr/>
          <p:nvPr userDrawn="1"/>
        </p:nvSpPr>
        <p:spPr>
          <a:xfrm>
            <a:off x="9695393" y="5669692"/>
            <a:ext cx="742793" cy="1808535"/>
          </a:xfrm>
          <a:prstGeom prst="parallelogram">
            <a:avLst>
              <a:gd name="adj" fmla="val 62681"/>
            </a:avLst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5EF7A7-93EF-3F49-8B05-2A11EDE6FF35}"/>
              </a:ext>
            </a:extLst>
          </p:cNvPr>
          <p:cNvSpPr txBox="1"/>
          <p:nvPr userDrawn="1"/>
        </p:nvSpPr>
        <p:spPr>
          <a:xfrm>
            <a:off x="4770783" y="79115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1DA51022-7A7C-5640-9391-6CBB8CA7CA22}"/>
              </a:ext>
            </a:extLst>
          </p:cNvPr>
          <p:cNvSpPr/>
          <p:nvPr userDrawn="1"/>
        </p:nvSpPr>
        <p:spPr>
          <a:xfrm>
            <a:off x="769251" y="1565218"/>
            <a:ext cx="9005804" cy="2228545"/>
          </a:xfrm>
          <a:prstGeom prst="parallelogram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8F68F542-B0B6-7248-9580-1FF60FF6A795}"/>
              </a:ext>
            </a:extLst>
          </p:cNvPr>
          <p:cNvSpPr/>
          <p:nvPr userDrawn="1"/>
        </p:nvSpPr>
        <p:spPr>
          <a:xfrm>
            <a:off x="254552" y="738050"/>
            <a:ext cx="1616533" cy="3935895"/>
          </a:xfrm>
          <a:prstGeom prst="parallelogram">
            <a:avLst>
              <a:gd name="adj" fmla="val 62681"/>
            </a:avLst>
          </a:prstGeom>
          <a:solidFill>
            <a:srgbClr val="D46D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E626EF2-AAE1-6D47-9122-ED00AA18211F}"/>
              </a:ext>
            </a:extLst>
          </p:cNvPr>
          <p:cNvGrpSpPr/>
          <p:nvPr userDrawn="1"/>
        </p:nvGrpSpPr>
        <p:grpSpPr>
          <a:xfrm>
            <a:off x="10430475" y="5489836"/>
            <a:ext cx="2067952" cy="1256402"/>
            <a:chOff x="7976545" y="5735637"/>
            <a:chExt cx="1374167" cy="834887"/>
          </a:xfrm>
        </p:grpSpPr>
        <p:sp>
          <p:nvSpPr>
            <p:cNvPr id="14" name="Parallelogram 13">
              <a:extLst>
                <a:ext uri="{FF2B5EF4-FFF2-40B4-BE49-F238E27FC236}">
                  <a16:creationId xmlns:a16="http://schemas.microsoft.com/office/drawing/2014/main" id="{0E377C54-DA46-514B-84F6-3ED7D8F522EC}"/>
                </a:ext>
              </a:extLst>
            </p:cNvPr>
            <p:cNvSpPr/>
            <p:nvPr/>
          </p:nvSpPr>
          <p:spPr>
            <a:xfrm>
              <a:off x="8597347" y="5844967"/>
              <a:ext cx="753365" cy="616226"/>
            </a:xfrm>
            <a:prstGeom prst="parallelogram">
              <a:avLst/>
            </a:prstGeom>
            <a:solidFill>
              <a:schemeClr val="accent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Parallelogram 14">
              <a:extLst>
                <a:ext uri="{FF2B5EF4-FFF2-40B4-BE49-F238E27FC236}">
                  <a16:creationId xmlns:a16="http://schemas.microsoft.com/office/drawing/2014/main" id="{D0EC38B0-0593-D34F-910D-D186C09B7F07}"/>
                </a:ext>
              </a:extLst>
            </p:cNvPr>
            <p:cNvSpPr/>
            <p:nvPr/>
          </p:nvSpPr>
          <p:spPr>
            <a:xfrm>
              <a:off x="7976545" y="5735637"/>
              <a:ext cx="1059760" cy="834887"/>
            </a:xfrm>
            <a:prstGeom prst="parallelogram">
              <a:avLst>
                <a:gd name="adj" fmla="val 25635"/>
              </a:avLst>
            </a:prstGeom>
            <a:solidFill>
              <a:srgbClr val="D46D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55DDB31B-94D5-9444-B03B-FE251E5D4A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78000" y="1511883"/>
            <a:ext cx="7227888" cy="2335213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48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9016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Page_Style 08_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elogram 6">
            <a:extLst>
              <a:ext uri="{FF2B5EF4-FFF2-40B4-BE49-F238E27FC236}">
                <a16:creationId xmlns:a16="http://schemas.microsoft.com/office/drawing/2014/main" id="{B000D1E9-17E7-E94D-9C52-30FAB1DAF3B3}"/>
              </a:ext>
            </a:extLst>
          </p:cNvPr>
          <p:cNvSpPr/>
          <p:nvPr userDrawn="1"/>
        </p:nvSpPr>
        <p:spPr>
          <a:xfrm>
            <a:off x="425726" y="6449342"/>
            <a:ext cx="10960431" cy="409371"/>
          </a:xfrm>
          <a:prstGeom prst="parallelogram">
            <a:avLst/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BC553FA4-324A-1548-9823-14FC9F00856E}"/>
              </a:ext>
            </a:extLst>
          </p:cNvPr>
          <p:cNvSpPr/>
          <p:nvPr userDrawn="1"/>
        </p:nvSpPr>
        <p:spPr>
          <a:xfrm>
            <a:off x="-198784" y="228600"/>
            <a:ext cx="844827" cy="616226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E64BEDA2-561D-AE41-86BA-09AE49531F5E}"/>
              </a:ext>
            </a:extLst>
          </p:cNvPr>
          <p:cNvSpPr/>
          <p:nvPr userDrawn="1"/>
        </p:nvSpPr>
        <p:spPr>
          <a:xfrm>
            <a:off x="425726" y="119270"/>
            <a:ext cx="342901" cy="834887"/>
          </a:xfrm>
          <a:prstGeom prst="parallelogram">
            <a:avLst>
              <a:gd name="adj" fmla="val 62681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136D4084-4C2B-F542-8946-2D736ED619EF}"/>
              </a:ext>
            </a:extLst>
          </p:cNvPr>
          <p:cNvSpPr/>
          <p:nvPr userDrawn="1"/>
        </p:nvSpPr>
        <p:spPr>
          <a:xfrm>
            <a:off x="425727" y="6449342"/>
            <a:ext cx="563830" cy="409371"/>
          </a:xfrm>
          <a:prstGeom prst="parallelogram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221844DB-48C4-194E-9FC6-676A98CB8D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7888" y="1063005"/>
            <a:ext cx="10816725" cy="4959350"/>
          </a:xfrm>
        </p:spPr>
        <p:txBody>
          <a:bodyPr/>
          <a:lstStyle>
            <a:lvl1pPr marL="0" indent="0">
              <a:buNone/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  <a:endParaRPr lang="en-US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9415CE73-25C3-FC45-87C6-620338DDDDD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7388" y="99037"/>
            <a:ext cx="6853237" cy="95408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400" b="1">
                <a:solidFill>
                  <a:srgbClr val="222D7F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18" name="Parallelogram 17">
            <a:extLst>
              <a:ext uri="{FF2B5EF4-FFF2-40B4-BE49-F238E27FC236}">
                <a16:creationId xmlns:a16="http://schemas.microsoft.com/office/drawing/2014/main" id="{A0682202-1F85-E648-810F-D1F1B5446E9F}"/>
              </a:ext>
            </a:extLst>
          </p:cNvPr>
          <p:cNvSpPr/>
          <p:nvPr userDrawn="1"/>
        </p:nvSpPr>
        <p:spPr>
          <a:xfrm>
            <a:off x="9933139" y="6141566"/>
            <a:ext cx="2480153" cy="616226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arallelogram 18">
            <a:extLst>
              <a:ext uri="{FF2B5EF4-FFF2-40B4-BE49-F238E27FC236}">
                <a16:creationId xmlns:a16="http://schemas.microsoft.com/office/drawing/2014/main" id="{60FF70E9-1922-6A46-A4C3-67838F1F4BD3}"/>
              </a:ext>
            </a:extLst>
          </p:cNvPr>
          <p:cNvSpPr/>
          <p:nvPr userDrawn="1"/>
        </p:nvSpPr>
        <p:spPr>
          <a:xfrm>
            <a:off x="11028443" y="6032236"/>
            <a:ext cx="1059760" cy="834887"/>
          </a:xfrm>
          <a:prstGeom prst="parallelogram">
            <a:avLst>
              <a:gd name="adj" fmla="val 25635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73F0F57-D854-B148-B86F-ECFE56010811}"/>
              </a:ext>
            </a:extLst>
          </p:cNvPr>
          <p:cNvSpPr txBox="1"/>
          <p:nvPr userDrawn="1"/>
        </p:nvSpPr>
        <p:spPr>
          <a:xfrm>
            <a:off x="10047736" y="6265013"/>
            <a:ext cx="1066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Handbook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A47BCA0-66D8-6440-8739-DB968371FBE4}"/>
              </a:ext>
            </a:extLst>
          </p:cNvPr>
          <p:cNvSpPr txBox="1"/>
          <p:nvPr userDrawn="1"/>
        </p:nvSpPr>
        <p:spPr>
          <a:xfrm>
            <a:off x="11178436" y="6011589"/>
            <a:ext cx="834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page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A31489BD-82F9-3447-939E-B2D2ABC319D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02693" y="6278265"/>
            <a:ext cx="835025" cy="616226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ts val="18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218</a:t>
            </a:r>
          </a:p>
          <a:p>
            <a:pPr lvl="0"/>
            <a:r>
              <a:rPr lang="en-GB" dirty="0"/>
              <a:t>- 300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8431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Page_Style 08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elogram 6">
            <a:extLst>
              <a:ext uri="{FF2B5EF4-FFF2-40B4-BE49-F238E27FC236}">
                <a16:creationId xmlns:a16="http://schemas.microsoft.com/office/drawing/2014/main" id="{B000D1E9-17E7-E94D-9C52-30FAB1DAF3B3}"/>
              </a:ext>
            </a:extLst>
          </p:cNvPr>
          <p:cNvSpPr/>
          <p:nvPr userDrawn="1"/>
        </p:nvSpPr>
        <p:spPr>
          <a:xfrm>
            <a:off x="425726" y="6449342"/>
            <a:ext cx="10960431" cy="409371"/>
          </a:xfrm>
          <a:prstGeom prst="parallelogram">
            <a:avLst/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BC553FA4-324A-1548-9823-14FC9F00856E}"/>
              </a:ext>
            </a:extLst>
          </p:cNvPr>
          <p:cNvSpPr/>
          <p:nvPr userDrawn="1"/>
        </p:nvSpPr>
        <p:spPr>
          <a:xfrm>
            <a:off x="-198784" y="228600"/>
            <a:ext cx="844827" cy="616226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E64BEDA2-561D-AE41-86BA-09AE49531F5E}"/>
              </a:ext>
            </a:extLst>
          </p:cNvPr>
          <p:cNvSpPr/>
          <p:nvPr userDrawn="1"/>
        </p:nvSpPr>
        <p:spPr>
          <a:xfrm>
            <a:off x="425726" y="119270"/>
            <a:ext cx="342901" cy="834887"/>
          </a:xfrm>
          <a:prstGeom prst="parallelogram">
            <a:avLst>
              <a:gd name="adj" fmla="val 62681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136D4084-4C2B-F542-8946-2D736ED619EF}"/>
              </a:ext>
            </a:extLst>
          </p:cNvPr>
          <p:cNvSpPr/>
          <p:nvPr userDrawn="1"/>
        </p:nvSpPr>
        <p:spPr>
          <a:xfrm>
            <a:off x="425727" y="6449342"/>
            <a:ext cx="563830" cy="409371"/>
          </a:xfrm>
          <a:prstGeom prst="parallelogram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arallelogram 21">
            <a:extLst>
              <a:ext uri="{FF2B5EF4-FFF2-40B4-BE49-F238E27FC236}">
                <a16:creationId xmlns:a16="http://schemas.microsoft.com/office/drawing/2014/main" id="{9A42E62C-53E0-7E41-98DB-4ED983432F1A}"/>
              </a:ext>
            </a:extLst>
          </p:cNvPr>
          <p:cNvSpPr/>
          <p:nvPr userDrawn="1"/>
        </p:nvSpPr>
        <p:spPr>
          <a:xfrm>
            <a:off x="9933139" y="6141566"/>
            <a:ext cx="2480153" cy="616226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arallelogram 22">
            <a:extLst>
              <a:ext uri="{FF2B5EF4-FFF2-40B4-BE49-F238E27FC236}">
                <a16:creationId xmlns:a16="http://schemas.microsoft.com/office/drawing/2014/main" id="{705A4AE5-B40A-4A40-8FBA-383B797A7585}"/>
              </a:ext>
            </a:extLst>
          </p:cNvPr>
          <p:cNvSpPr/>
          <p:nvPr userDrawn="1"/>
        </p:nvSpPr>
        <p:spPr>
          <a:xfrm>
            <a:off x="11028443" y="6032236"/>
            <a:ext cx="1059760" cy="834887"/>
          </a:xfrm>
          <a:prstGeom prst="parallelogram">
            <a:avLst>
              <a:gd name="adj" fmla="val 25635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221844DB-48C4-194E-9FC6-676A98CB8D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7888" y="1063005"/>
            <a:ext cx="10816725" cy="4959350"/>
          </a:xfrm>
        </p:spPr>
        <p:txBody>
          <a:bodyPr/>
          <a:lstStyle>
            <a:lvl1pPr marL="0" indent="0">
              <a:buNone/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  <a:endParaRPr lang="en-US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9415CE73-25C3-FC45-87C6-620338DDDDD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7388" y="99037"/>
            <a:ext cx="6853237" cy="95408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400" b="1">
                <a:solidFill>
                  <a:srgbClr val="222D7F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215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raphic 19">
            <a:extLst>
              <a:ext uri="{FF2B5EF4-FFF2-40B4-BE49-F238E27FC236}">
                <a16:creationId xmlns:a16="http://schemas.microsoft.com/office/drawing/2014/main" id="{A77308D9-4383-F448-A32D-33FF96D941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36337" b="57189"/>
          <a:stretch/>
        </p:blipFill>
        <p:spPr>
          <a:xfrm>
            <a:off x="11079492" y="6113463"/>
            <a:ext cx="1112508" cy="744537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DE8A6AB9-122E-C747-BE4B-607B013CB2E9}"/>
              </a:ext>
            </a:extLst>
          </p:cNvPr>
          <p:cNvGrpSpPr/>
          <p:nvPr userDrawn="1"/>
        </p:nvGrpSpPr>
        <p:grpSpPr>
          <a:xfrm>
            <a:off x="0" y="0"/>
            <a:ext cx="1141898" cy="853629"/>
            <a:chOff x="0" y="0"/>
            <a:chExt cx="1141898" cy="853629"/>
          </a:xfrm>
        </p:grpSpPr>
        <p:sp>
          <p:nvSpPr>
            <p:cNvPr id="22" name="Graphic 5">
              <a:extLst>
                <a:ext uri="{FF2B5EF4-FFF2-40B4-BE49-F238E27FC236}">
                  <a16:creationId xmlns:a16="http://schemas.microsoft.com/office/drawing/2014/main" id="{86FD1E64-9498-2241-AC6C-5FB784C18DEF}"/>
                </a:ext>
              </a:extLst>
            </p:cNvPr>
            <p:cNvSpPr/>
            <p:nvPr/>
          </p:nvSpPr>
          <p:spPr>
            <a:xfrm rot="9099113">
              <a:off x="188194" y="456315"/>
              <a:ext cx="165959" cy="159342"/>
            </a:xfrm>
            <a:custGeom>
              <a:avLst/>
              <a:gdLst>
                <a:gd name="connsiteX0" fmla="*/ 78512 w 165959"/>
                <a:gd name="connsiteY0" fmla="*/ 158774 h 159342"/>
                <a:gd name="connsiteX1" fmla="*/ 164501 w 165959"/>
                <a:gd name="connsiteY1" fmla="*/ 74157 h 159342"/>
                <a:gd name="connsiteX2" fmla="*/ 164504 w 165959"/>
                <a:gd name="connsiteY2" fmla="*/ 72947 h 159342"/>
                <a:gd name="connsiteX3" fmla="*/ 78991 w 165959"/>
                <a:gd name="connsiteY3" fmla="*/ -465 h 159342"/>
                <a:gd name="connsiteX4" fmla="*/ -1357 w 165959"/>
                <a:gd name="connsiteY4" fmla="*/ 78732 h 159342"/>
                <a:gd name="connsiteX5" fmla="*/ 70746 w 165959"/>
                <a:gd name="connsiteY5" fmla="*/ 158780 h 159342"/>
                <a:gd name="connsiteX6" fmla="*/ 78510 w 165959"/>
                <a:gd name="connsiteY6" fmla="*/ 158774 h 159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959" h="159342">
                  <a:moveTo>
                    <a:pt x="78512" y="158774"/>
                  </a:moveTo>
                  <a:cubicBezTo>
                    <a:pt x="125538" y="159240"/>
                    <a:pt x="164036" y="121356"/>
                    <a:pt x="164501" y="74157"/>
                  </a:cubicBezTo>
                  <a:cubicBezTo>
                    <a:pt x="164505" y="73754"/>
                    <a:pt x="164505" y="73350"/>
                    <a:pt x="164504" y="72947"/>
                  </a:cubicBezTo>
                  <a:cubicBezTo>
                    <a:pt x="164504" y="34493"/>
                    <a:pt x="123430" y="-706"/>
                    <a:pt x="78991" y="-465"/>
                  </a:cubicBezTo>
                  <a:cubicBezTo>
                    <a:pt x="23263" y="-465"/>
                    <a:pt x="-2198" y="24850"/>
                    <a:pt x="-1357" y="78732"/>
                  </a:cubicBezTo>
                  <a:cubicBezTo>
                    <a:pt x="-3469" y="120820"/>
                    <a:pt x="28812" y="156659"/>
                    <a:pt x="70746" y="158780"/>
                  </a:cubicBezTo>
                  <a:cubicBezTo>
                    <a:pt x="73332" y="158911"/>
                    <a:pt x="75924" y="158908"/>
                    <a:pt x="78510" y="158774"/>
                  </a:cubicBezTo>
                  <a:close/>
                </a:path>
              </a:pathLst>
            </a:custGeom>
            <a:solidFill>
              <a:srgbClr val="E4600E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Graphic 5">
              <a:extLst>
                <a:ext uri="{FF2B5EF4-FFF2-40B4-BE49-F238E27FC236}">
                  <a16:creationId xmlns:a16="http://schemas.microsoft.com/office/drawing/2014/main" id="{8AA2EBB9-4722-0C43-B19B-1D4B99B48AD5}"/>
                </a:ext>
              </a:extLst>
            </p:cNvPr>
            <p:cNvSpPr/>
            <p:nvPr/>
          </p:nvSpPr>
          <p:spPr>
            <a:xfrm rot="9099113">
              <a:off x="332063" y="671597"/>
              <a:ext cx="134163" cy="137613"/>
            </a:xfrm>
            <a:custGeom>
              <a:avLst/>
              <a:gdLst>
                <a:gd name="connsiteX0" fmla="*/ 64963 w 134163"/>
                <a:gd name="connsiteY0" fmla="*/ 137122 h 137613"/>
                <a:gd name="connsiteX1" fmla="*/ 132684 w 134163"/>
                <a:gd name="connsiteY1" fmla="*/ 72784 h 137613"/>
                <a:gd name="connsiteX2" fmla="*/ 132581 w 134163"/>
                <a:gd name="connsiteY2" fmla="*/ 66845 h 137613"/>
                <a:gd name="connsiteX3" fmla="*/ 68086 w 134163"/>
                <a:gd name="connsiteY3" fmla="*/ -418 h 137613"/>
                <a:gd name="connsiteX4" fmla="*/ -1453 w 134163"/>
                <a:gd name="connsiteY4" fmla="*/ 63229 h 137613"/>
                <a:gd name="connsiteX5" fmla="*/ 64963 w 134163"/>
                <a:gd name="connsiteY5" fmla="*/ 137122 h 137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163" h="137613">
                  <a:moveTo>
                    <a:pt x="64963" y="137122"/>
                  </a:moveTo>
                  <a:cubicBezTo>
                    <a:pt x="101365" y="138125"/>
                    <a:pt x="131685" y="109320"/>
                    <a:pt x="132684" y="72784"/>
                  </a:cubicBezTo>
                  <a:cubicBezTo>
                    <a:pt x="132738" y="70804"/>
                    <a:pt x="132703" y="68822"/>
                    <a:pt x="132581" y="66845"/>
                  </a:cubicBezTo>
                  <a:cubicBezTo>
                    <a:pt x="132581" y="26101"/>
                    <a:pt x="107360" y="-178"/>
                    <a:pt x="68086" y="-418"/>
                  </a:cubicBezTo>
                  <a:cubicBezTo>
                    <a:pt x="31491" y="-1789"/>
                    <a:pt x="552" y="26528"/>
                    <a:pt x="-1453" y="63229"/>
                  </a:cubicBezTo>
                  <a:cubicBezTo>
                    <a:pt x="-1692" y="101682"/>
                    <a:pt x="29534" y="136398"/>
                    <a:pt x="64963" y="137122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Graphic 5">
              <a:extLst>
                <a:ext uri="{FF2B5EF4-FFF2-40B4-BE49-F238E27FC236}">
                  <a16:creationId xmlns:a16="http://schemas.microsoft.com/office/drawing/2014/main" id="{CF24FEB0-E726-074D-918E-94D15821C8A4}"/>
                </a:ext>
              </a:extLst>
            </p:cNvPr>
            <p:cNvSpPr/>
            <p:nvPr/>
          </p:nvSpPr>
          <p:spPr>
            <a:xfrm rot="9099113">
              <a:off x="969948" y="748545"/>
              <a:ext cx="100945" cy="105084"/>
            </a:xfrm>
            <a:custGeom>
              <a:avLst/>
              <a:gdLst>
                <a:gd name="connsiteX0" fmla="*/ 48311 w 100945"/>
                <a:gd name="connsiteY0" fmla="*/ 104619 h 105084"/>
                <a:gd name="connsiteX1" fmla="*/ 99355 w 100945"/>
                <a:gd name="connsiteY1" fmla="*/ 51941 h 105084"/>
                <a:gd name="connsiteX2" fmla="*/ 51314 w 100945"/>
                <a:gd name="connsiteY2" fmla="*/ -14 h 105084"/>
                <a:gd name="connsiteX3" fmla="*/ -1010 w 100945"/>
                <a:gd name="connsiteY3" fmla="*/ 39636 h 105084"/>
                <a:gd name="connsiteX4" fmla="*/ -1171 w 100945"/>
                <a:gd name="connsiteY4" fmla="*/ 51218 h 105084"/>
                <a:gd name="connsiteX5" fmla="*/ 48311 w 100945"/>
                <a:gd name="connsiteY5" fmla="*/ 104619 h 10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945" h="105084">
                  <a:moveTo>
                    <a:pt x="48311" y="104619"/>
                  </a:moveTo>
                  <a:cubicBezTo>
                    <a:pt x="75575" y="99917"/>
                    <a:pt x="97314" y="83403"/>
                    <a:pt x="99355" y="51941"/>
                  </a:cubicBezTo>
                  <a:cubicBezTo>
                    <a:pt x="101397" y="20479"/>
                    <a:pt x="80259" y="2156"/>
                    <a:pt x="51314" y="-14"/>
                  </a:cubicBezTo>
                  <a:cubicBezTo>
                    <a:pt x="25956" y="-3566"/>
                    <a:pt x="2530" y="14185"/>
                    <a:pt x="-1010" y="39636"/>
                  </a:cubicBezTo>
                  <a:cubicBezTo>
                    <a:pt x="-1543" y="43475"/>
                    <a:pt x="-1597" y="47365"/>
                    <a:pt x="-1171" y="51218"/>
                  </a:cubicBezTo>
                  <a:cubicBezTo>
                    <a:pt x="31" y="76050"/>
                    <a:pt x="11320" y="102931"/>
                    <a:pt x="48311" y="104619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5">
              <a:extLst>
                <a:ext uri="{FF2B5EF4-FFF2-40B4-BE49-F238E27FC236}">
                  <a16:creationId xmlns:a16="http://schemas.microsoft.com/office/drawing/2014/main" id="{315084DE-D0CB-9241-89B0-3590735BA4B5}"/>
                </a:ext>
              </a:extLst>
            </p:cNvPr>
            <p:cNvSpPr/>
            <p:nvPr/>
          </p:nvSpPr>
          <p:spPr>
            <a:xfrm rot="9099113">
              <a:off x="1037867" y="219608"/>
              <a:ext cx="104031" cy="104682"/>
            </a:xfrm>
            <a:custGeom>
              <a:avLst/>
              <a:gdLst>
                <a:gd name="connsiteX0" fmla="*/ 48049 w 104031"/>
                <a:gd name="connsiteY0" fmla="*/ 103986 h 104682"/>
                <a:gd name="connsiteX1" fmla="*/ 102576 w 104031"/>
                <a:gd name="connsiteY1" fmla="*/ 52634 h 104682"/>
                <a:gd name="connsiteX2" fmla="*/ 44686 w 104031"/>
                <a:gd name="connsiteY2" fmla="*/ -405 h 104682"/>
                <a:gd name="connsiteX3" fmla="*/ -1416 w 104031"/>
                <a:gd name="connsiteY3" fmla="*/ 49682 h 104682"/>
                <a:gd name="connsiteX4" fmla="*/ -1072 w 104031"/>
                <a:gd name="connsiteY4" fmla="*/ 53840 h 104682"/>
                <a:gd name="connsiteX5" fmla="*/ 48049 w 104031"/>
                <a:gd name="connsiteY5" fmla="*/ 103986 h 104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031" h="104682">
                  <a:moveTo>
                    <a:pt x="48049" y="103986"/>
                  </a:moveTo>
                  <a:cubicBezTo>
                    <a:pt x="75282" y="100303"/>
                    <a:pt x="97183" y="79677"/>
                    <a:pt x="102576" y="52634"/>
                  </a:cubicBezTo>
                  <a:cubicBezTo>
                    <a:pt x="94649" y="18641"/>
                    <a:pt x="74832" y="-1731"/>
                    <a:pt x="44686" y="-405"/>
                  </a:cubicBezTo>
                  <a:cubicBezTo>
                    <a:pt x="18175" y="648"/>
                    <a:pt x="-2466" y="23073"/>
                    <a:pt x="-1416" y="49682"/>
                  </a:cubicBezTo>
                  <a:cubicBezTo>
                    <a:pt x="-1362" y="51072"/>
                    <a:pt x="-1246" y="52459"/>
                    <a:pt x="-1072" y="53840"/>
                  </a:cubicBezTo>
                  <a:cubicBezTo>
                    <a:pt x="969" y="79877"/>
                    <a:pt x="15982" y="106999"/>
                    <a:pt x="48049" y="103986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5">
              <a:extLst>
                <a:ext uri="{FF2B5EF4-FFF2-40B4-BE49-F238E27FC236}">
                  <a16:creationId xmlns:a16="http://schemas.microsoft.com/office/drawing/2014/main" id="{3584EABC-5F83-BD4B-848B-A08D54D7F8AC}"/>
                </a:ext>
              </a:extLst>
            </p:cNvPr>
            <p:cNvSpPr/>
            <p:nvPr/>
          </p:nvSpPr>
          <p:spPr>
            <a:xfrm rot="9099113">
              <a:off x="278781" y="125574"/>
              <a:ext cx="305990" cy="284849"/>
            </a:xfrm>
            <a:custGeom>
              <a:avLst/>
              <a:gdLst>
                <a:gd name="connsiteX0" fmla="*/ 304222 w 305990"/>
                <a:gd name="connsiteY0" fmla="*/ 150415 h 284849"/>
                <a:gd name="connsiteX1" fmla="*/ 149891 w 305990"/>
                <a:gd name="connsiteY1" fmla="*/ -385 h 284849"/>
                <a:gd name="connsiteX2" fmla="*/ -1439 w 305990"/>
                <a:gd name="connsiteY2" fmla="*/ 151620 h 284849"/>
                <a:gd name="connsiteX3" fmla="*/ 152894 w 305990"/>
                <a:gd name="connsiteY3" fmla="*/ 284218 h 284849"/>
                <a:gd name="connsiteX4" fmla="*/ 304222 w 305990"/>
                <a:gd name="connsiteY4" fmla="*/ 150415 h 28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990" h="284849">
                  <a:moveTo>
                    <a:pt x="304222" y="150415"/>
                  </a:moveTo>
                  <a:cubicBezTo>
                    <a:pt x="309867" y="72905"/>
                    <a:pt x="238407" y="2989"/>
                    <a:pt x="149891" y="-385"/>
                  </a:cubicBezTo>
                  <a:cubicBezTo>
                    <a:pt x="76868" y="-3278"/>
                    <a:pt x="724" y="71941"/>
                    <a:pt x="-1439" y="151620"/>
                  </a:cubicBezTo>
                  <a:cubicBezTo>
                    <a:pt x="-2880" y="203816"/>
                    <a:pt x="91520" y="280000"/>
                    <a:pt x="152894" y="284218"/>
                  </a:cubicBezTo>
                  <a:cubicBezTo>
                    <a:pt x="214266" y="288437"/>
                    <a:pt x="299779" y="210807"/>
                    <a:pt x="304222" y="150415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Graphic 5">
              <a:extLst>
                <a:ext uri="{FF2B5EF4-FFF2-40B4-BE49-F238E27FC236}">
                  <a16:creationId xmlns:a16="http://schemas.microsoft.com/office/drawing/2014/main" id="{42B22616-FB68-CE4E-98ED-A8A6FEE075C6}"/>
                </a:ext>
              </a:extLst>
            </p:cNvPr>
            <p:cNvSpPr/>
            <p:nvPr/>
          </p:nvSpPr>
          <p:spPr>
            <a:xfrm rot="9099113">
              <a:off x="595989" y="347527"/>
              <a:ext cx="182194" cy="194342"/>
            </a:xfrm>
            <a:custGeom>
              <a:avLst/>
              <a:gdLst>
                <a:gd name="connsiteX0" fmla="*/ 99794 w 182194"/>
                <a:gd name="connsiteY0" fmla="*/ 193850 h 194342"/>
                <a:gd name="connsiteX1" fmla="*/ 180624 w 182194"/>
                <a:gd name="connsiteY1" fmla="*/ 75718 h 194342"/>
                <a:gd name="connsiteX2" fmla="*/ 71690 w 182194"/>
                <a:gd name="connsiteY2" fmla="*/ -466 h 194342"/>
                <a:gd name="connsiteX3" fmla="*/ -1452 w 182194"/>
                <a:gd name="connsiteY3" fmla="*/ 90786 h 194342"/>
                <a:gd name="connsiteX4" fmla="*/ 99794 w 182194"/>
                <a:gd name="connsiteY4" fmla="*/ 193850 h 194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194" h="194342">
                  <a:moveTo>
                    <a:pt x="99794" y="193850"/>
                  </a:moveTo>
                  <a:cubicBezTo>
                    <a:pt x="152398" y="192043"/>
                    <a:pt x="177501" y="142258"/>
                    <a:pt x="180624" y="75718"/>
                  </a:cubicBezTo>
                  <a:cubicBezTo>
                    <a:pt x="183145" y="23281"/>
                    <a:pt x="144593" y="10865"/>
                    <a:pt x="71690" y="-466"/>
                  </a:cubicBezTo>
                  <a:cubicBezTo>
                    <a:pt x="41664" y="-466"/>
                    <a:pt x="-371" y="52935"/>
                    <a:pt x="-1452" y="90786"/>
                  </a:cubicBezTo>
                  <a:cubicBezTo>
                    <a:pt x="-1933" y="136713"/>
                    <a:pt x="55116" y="195297"/>
                    <a:pt x="99794" y="193850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C40504EC-12C4-894D-B79E-F12AAA333692}"/>
                </a:ext>
              </a:extLst>
            </p:cNvPr>
            <p:cNvSpPr/>
            <p:nvPr userDrawn="1"/>
          </p:nvSpPr>
          <p:spPr>
            <a:xfrm>
              <a:off x="688651" y="0"/>
              <a:ext cx="309069" cy="243315"/>
            </a:xfrm>
            <a:custGeom>
              <a:avLst/>
              <a:gdLst>
                <a:gd name="connsiteX0" fmla="*/ 45937 w 309069"/>
                <a:gd name="connsiteY0" fmla="*/ 0 h 243315"/>
                <a:gd name="connsiteX1" fmla="*/ 274468 w 309069"/>
                <a:gd name="connsiteY1" fmla="*/ 0 h 243315"/>
                <a:gd name="connsiteX2" fmla="*/ 293204 w 309069"/>
                <a:gd name="connsiteY2" fmla="*/ 23909 h 243315"/>
                <a:gd name="connsiteX3" fmla="*/ 239122 w 309069"/>
                <a:gd name="connsiteY3" fmla="*/ 234025 h 243315"/>
                <a:gd name="connsiteX4" fmla="*/ 15869 w 309069"/>
                <a:gd name="connsiteY4" fmla="*/ 157652 h 243315"/>
                <a:gd name="connsiteX5" fmla="*/ 7842 w 309069"/>
                <a:gd name="connsiteY5" fmla="*/ 64871 h 243315"/>
                <a:gd name="connsiteX6" fmla="*/ 41423 w 309069"/>
                <a:gd name="connsiteY6" fmla="*/ 5765 h 243315"/>
                <a:gd name="connsiteX7" fmla="*/ 45937 w 309069"/>
                <a:gd name="connsiteY7" fmla="*/ 0 h 24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9069" h="243315">
                  <a:moveTo>
                    <a:pt x="45937" y="0"/>
                  </a:moveTo>
                  <a:lnTo>
                    <a:pt x="274468" y="0"/>
                  </a:lnTo>
                  <a:lnTo>
                    <a:pt x="293204" y="23909"/>
                  </a:lnTo>
                  <a:cubicBezTo>
                    <a:pt x="326128" y="93532"/>
                    <a:pt x="307672" y="197178"/>
                    <a:pt x="239122" y="234025"/>
                  </a:cubicBezTo>
                  <a:cubicBezTo>
                    <a:pt x="182393" y="263947"/>
                    <a:pt x="47115" y="217086"/>
                    <a:pt x="15869" y="157652"/>
                  </a:cubicBezTo>
                  <a:cubicBezTo>
                    <a:pt x="516" y="127173"/>
                    <a:pt x="-6567" y="93053"/>
                    <a:pt x="7842" y="64871"/>
                  </a:cubicBezTo>
                  <a:cubicBezTo>
                    <a:pt x="17883" y="45414"/>
                    <a:pt x="28739" y="24559"/>
                    <a:pt x="41423" y="5765"/>
                  </a:cubicBezTo>
                  <a:lnTo>
                    <a:pt x="4593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92BB161-C566-EA49-9E37-3B404D773817}"/>
                </a:ext>
              </a:extLst>
            </p:cNvPr>
            <p:cNvSpPr/>
            <p:nvPr userDrawn="1"/>
          </p:nvSpPr>
          <p:spPr>
            <a:xfrm>
              <a:off x="0" y="131335"/>
              <a:ext cx="217759" cy="302444"/>
            </a:xfrm>
            <a:custGeom>
              <a:avLst/>
              <a:gdLst>
                <a:gd name="connsiteX0" fmla="*/ 58191 w 217759"/>
                <a:gd name="connsiteY0" fmla="*/ 1386 h 302444"/>
                <a:gd name="connsiteX1" fmla="*/ 198262 w 217759"/>
                <a:gd name="connsiteY1" fmla="*/ 58255 h 302444"/>
                <a:gd name="connsiteX2" fmla="*/ 122421 w 217759"/>
                <a:gd name="connsiteY2" fmla="*/ 297093 h 302444"/>
                <a:gd name="connsiteX3" fmla="*/ 30992 w 217759"/>
                <a:gd name="connsiteY3" fmla="*/ 289357 h 302444"/>
                <a:gd name="connsiteX4" fmla="*/ 0 w 217759"/>
                <a:gd name="connsiteY4" fmla="*/ 271031 h 302444"/>
                <a:gd name="connsiteX5" fmla="*/ 0 w 217759"/>
                <a:gd name="connsiteY5" fmla="*/ 19972 h 302444"/>
                <a:gd name="connsiteX6" fmla="*/ 1959 w 217759"/>
                <a:gd name="connsiteY6" fmla="*/ 18430 h 302444"/>
                <a:gd name="connsiteX7" fmla="*/ 58191 w 217759"/>
                <a:gd name="connsiteY7" fmla="*/ 1386 h 302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7759" h="302444">
                  <a:moveTo>
                    <a:pt x="58191" y="1386"/>
                  </a:moveTo>
                  <a:cubicBezTo>
                    <a:pt x="116006" y="-5847"/>
                    <a:pt x="174604" y="15546"/>
                    <a:pt x="198262" y="58255"/>
                  </a:cubicBezTo>
                  <a:cubicBezTo>
                    <a:pt x="243136" y="141428"/>
                    <a:pt x="207530" y="256791"/>
                    <a:pt x="122421" y="297093"/>
                  </a:cubicBezTo>
                  <a:cubicBezTo>
                    <a:pt x="102506" y="306469"/>
                    <a:pt x="65859" y="303299"/>
                    <a:pt x="30992" y="289357"/>
                  </a:cubicBezTo>
                  <a:lnTo>
                    <a:pt x="0" y="271031"/>
                  </a:lnTo>
                  <a:lnTo>
                    <a:pt x="0" y="19972"/>
                  </a:lnTo>
                  <a:lnTo>
                    <a:pt x="1959" y="18430"/>
                  </a:lnTo>
                  <a:cubicBezTo>
                    <a:pt x="19734" y="9388"/>
                    <a:pt x="38919" y="3796"/>
                    <a:pt x="58191" y="138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8D3B868-A5B9-F444-B9B9-2F9281CCD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599" y="174625"/>
            <a:ext cx="10706101" cy="61277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BE30A-7C84-0643-98A6-231343E19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599" y="929480"/>
            <a:ext cx="5207001" cy="503952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CCC174-1957-774F-9B38-9DDDB8287A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10046" y="6356350"/>
            <a:ext cx="2743200" cy="365125"/>
          </a:xfrm>
        </p:spPr>
        <p:txBody>
          <a:bodyPr/>
          <a:lstStyle>
            <a:lvl1pPr>
              <a:defRPr sz="1600" b="1" i="0">
                <a:solidFill>
                  <a:srgbClr val="FDFAFF">
                    <a:alpha val="49763"/>
                  </a:srgbClr>
                </a:solidFill>
              </a:defRPr>
            </a:lvl1pPr>
          </a:lstStyle>
          <a:p>
            <a:fld id="{115DC55E-5633-6D44-86E4-2927CD8D08D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77728DC-BEBB-854D-BC5B-C5BE9699B8B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603999" y="929480"/>
            <a:ext cx="5207001" cy="503952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4143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Page_Style 01_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elogram 6">
            <a:extLst>
              <a:ext uri="{FF2B5EF4-FFF2-40B4-BE49-F238E27FC236}">
                <a16:creationId xmlns:a16="http://schemas.microsoft.com/office/drawing/2014/main" id="{B000D1E9-17E7-E94D-9C52-30FAB1DAF3B3}"/>
              </a:ext>
            </a:extLst>
          </p:cNvPr>
          <p:cNvSpPr/>
          <p:nvPr userDrawn="1"/>
        </p:nvSpPr>
        <p:spPr>
          <a:xfrm>
            <a:off x="425726" y="6449342"/>
            <a:ext cx="10960431" cy="409371"/>
          </a:xfrm>
          <a:prstGeom prst="parallelogram">
            <a:avLst/>
          </a:prstGeom>
          <a:solidFill>
            <a:srgbClr val="D46D21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BC553FA4-324A-1548-9823-14FC9F00856E}"/>
              </a:ext>
            </a:extLst>
          </p:cNvPr>
          <p:cNvSpPr/>
          <p:nvPr userDrawn="1"/>
        </p:nvSpPr>
        <p:spPr>
          <a:xfrm>
            <a:off x="-198784" y="228600"/>
            <a:ext cx="844827" cy="616226"/>
          </a:xfrm>
          <a:prstGeom prst="parallelogram">
            <a:avLst/>
          </a:prstGeom>
          <a:solidFill>
            <a:srgbClr val="D46D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E64BEDA2-561D-AE41-86BA-09AE49531F5E}"/>
              </a:ext>
            </a:extLst>
          </p:cNvPr>
          <p:cNvSpPr/>
          <p:nvPr userDrawn="1"/>
        </p:nvSpPr>
        <p:spPr>
          <a:xfrm>
            <a:off x="425726" y="119270"/>
            <a:ext cx="342901" cy="834887"/>
          </a:xfrm>
          <a:prstGeom prst="parallelogram">
            <a:avLst>
              <a:gd name="adj" fmla="val 62681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136D4084-4C2B-F542-8946-2D736ED619EF}"/>
              </a:ext>
            </a:extLst>
          </p:cNvPr>
          <p:cNvSpPr/>
          <p:nvPr userDrawn="1"/>
        </p:nvSpPr>
        <p:spPr>
          <a:xfrm>
            <a:off x="425727" y="6449342"/>
            <a:ext cx="563830" cy="409371"/>
          </a:xfrm>
          <a:prstGeom prst="parallelogram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221844DB-48C4-194E-9FC6-676A98CB8D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7888" y="1063005"/>
            <a:ext cx="10816725" cy="4959350"/>
          </a:xfrm>
        </p:spPr>
        <p:txBody>
          <a:bodyPr/>
          <a:lstStyle>
            <a:lvl1pPr marL="0" indent="0">
              <a:buNone/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  <a:endParaRPr lang="en-US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9415CE73-25C3-FC45-87C6-620338DDDDD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7388" y="99037"/>
            <a:ext cx="6853237" cy="95408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400" b="1">
                <a:solidFill>
                  <a:srgbClr val="222D7F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0C6DD72B-22F1-5249-8344-581E5961302E}"/>
              </a:ext>
            </a:extLst>
          </p:cNvPr>
          <p:cNvSpPr/>
          <p:nvPr userDrawn="1"/>
        </p:nvSpPr>
        <p:spPr>
          <a:xfrm>
            <a:off x="9933139" y="6141566"/>
            <a:ext cx="2480153" cy="616226"/>
          </a:xfrm>
          <a:prstGeom prst="parallelogram">
            <a:avLst/>
          </a:prstGeom>
          <a:solidFill>
            <a:srgbClr val="D46D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17BF649E-4077-A541-83F7-2AE90125136B}"/>
              </a:ext>
            </a:extLst>
          </p:cNvPr>
          <p:cNvSpPr/>
          <p:nvPr userDrawn="1"/>
        </p:nvSpPr>
        <p:spPr>
          <a:xfrm>
            <a:off x="11028443" y="6032236"/>
            <a:ext cx="1059760" cy="834887"/>
          </a:xfrm>
          <a:prstGeom prst="parallelogram">
            <a:avLst>
              <a:gd name="adj" fmla="val 25635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DDB565B-F39E-EC45-B2CA-778DF707191C}"/>
              </a:ext>
            </a:extLst>
          </p:cNvPr>
          <p:cNvSpPr txBox="1"/>
          <p:nvPr userDrawn="1"/>
        </p:nvSpPr>
        <p:spPr>
          <a:xfrm>
            <a:off x="10047736" y="6265013"/>
            <a:ext cx="1066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Handbook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B2E4FE0-042E-944E-A8D9-5A24CB881D66}"/>
              </a:ext>
            </a:extLst>
          </p:cNvPr>
          <p:cNvSpPr txBox="1"/>
          <p:nvPr userDrawn="1"/>
        </p:nvSpPr>
        <p:spPr>
          <a:xfrm>
            <a:off x="11178436" y="6011589"/>
            <a:ext cx="834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page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3F24BBE6-CAF4-8049-A1C5-0C1F9BB6A56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102693" y="6278265"/>
            <a:ext cx="835025" cy="616226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ts val="18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218</a:t>
            </a:r>
          </a:p>
          <a:p>
            <a:pPr lvl="0"/>
            <a:r>
              <a:rPr lang="en-GB" dirty="0"/>
              <a:t>- 300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4975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CTIVITY Page_Style 0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968A4E-AF11-444F-8E62-B10A5EED4A6D}"/>
              </a:ext>
            </a:extLst>
          </p:cNvPr>
          <p:cNvSpPr/>
          <p:nvPr userDrawn="1"/>
        </p:nvSpPr>
        <p:spPr>
          <a:xfrm>
            <a:off x="0" y="0"/>
            <a:ext cx="12192000" cy="68671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B000D1E9-17E7-E94D-9C52-30FAB1DAF3B3}"/>
              </a:ext>
            </a:extLst>
          </p:cNvPr>
          <p:cNvSpPr/>
          <p:nvPr userDrawn="1"/>
        </p:nvSpPr>
        <p:spPr>
          <a:xfrm>
            <a:off x="425726" y="6449342"/>
            <a:ext cx="10960431" cy="409371"/>
          </a:xfrm>
          <a:prstGeom prst="parallelogram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BC553FA4-324A-1548-9823-14FC9F00856E}"/>
              </a:ext>
            </a:extLst>
          </p:cNvPr>
          <p:cNvSpPr/>
          <p:nvPr userDrawn="1"/>
        </p:nvSpPr>
        <p:spPr>
          <a:xfrm>
            <a:off x="-198784" y="228600"/>
            <a:ext cx="844827" cy="61622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E64BEDA2-561D-AE41-86BA-09AE49531F5E}"/>
              </a:ext>
            </a:extLst>
          </p:cNvPr>
          <p:cNvSpPr/>
          <p:nvPr userDrawn="1"/>
        </p:nvSpPr>
        <p:spPr>
          <a:xfrm>
            <a:off x="425726" y="119270"/>
            <a:ext cx="342901" cy="834887"/>
          </a:xfrm>
          <a:prstGeom prst="parallelogram">
            <a:avLst>
              <a:gd name="adj" fmla="val 62681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136D4084-4C2B-F542-8946-2D736ED619EF}"/>
              </a:ext>
            </a:extLst>
          </p:cNvPr>
          <p:cNvSpPr/>
          <p:nvPr userDrawn="1"/>
        </p:nvSpPr>
        <p:spPr>
          <a:xfrm>
            <a:off x="425727" y="6449342"/>
            <a:ext cx="563830" cy="409371"/>
          </a:xfrm>
          <a:prstGeom prst="parallelogram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arallelogram 21">
            <a:extLst>
              <a:ext uri="{FF2B5EF4-FFF2-40B4-BE49-F238E27FC236}">
                <a16:creationId xmlns:a16="http://schemas.microsoft.com/office/drawing/2014/main" id="{9A42E62C-53E0-7E41-98DB-4ED983432F1A}"/>
              </a:ext>
            </a:extLst>
          </p:cNvPr>
          <p:cNvSpPr/>
          <p:nvPr userDrawn="1"/>
        </p:nvSpPr>
        <p:spPr>
          <a:xfrm>
            <a:off x="9933139" y="6141566"/>
            <a:ext cx="2480153" cy="61622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arallelogram 22">
            <a:extLst>
              <a:ext uri="{FF2B5EF4-FFF2-40B4-BE49-F238E27FC236}">
                <a16:creationId xmlns:a16="http://schemas.microsoft.com/office/drawing/2014/main" id="{705A4AE5-B40A-4A40-8FBA-383B797A7585}"/>
              </a:ext>
            </a:extLst>
          </p:cNvPr>
          <p:cNvSpPr/>
          <p:nvPr userDrawn="1"/>
        </p:nvSpPr>
        <p:spPr>
          <a:xfrm>
            <a:off x="11028443" y="6032236"/>
            <a:ext cx="1059760" cy="834887"/>
          </a:xfrm>
          <a:prstGeom prst="parallelogram">
            <a:avLst>
              <a:gd name="adj" fmla="val 25635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221844DB-48C4-194E-9FC6-676A98CB8D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7888" y="1063005"/>
            <a:ext cx="10816725" cy="717147"/>
          </a:xfr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j-lt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9415CE73-25C3-FC45-87C6-620338DDDDD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87388" y="99037"/>
            <a:ext cx="2705169" cy="95408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ACTIVITY</a:t>
            </a:r>
            <a:endParaRPr lang="en-US" dirty="0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B9DD9BF8-DEAB-7947-A010-BFAC6E58783E}"/>
              </a:ext>
            </a:extLst>
          </p:cNvPr>
          <p:cNvSpPr/>
          <p:nvPr userDrawn="1"/>
        </p:nvSpPr>
        <p:spPr>
          <a:xfrm>
            <a:off x="3803374" y="228600"/>
            <a:ext cx="7845287" cy="61622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46BD7148-9B15-9A46-A970-6D9B145553A7}"/>
              </a:ext>
            </a:extLst>
          </p:cNvPr>
          <p:cNvSpPr/>
          <p:nvPr userDrawn="1"/>
        </p:nvSpPr>
        <p:spPr>
          <a:xfrm>
            <a:off x="3127512" y="119270"/>
            <a:ext cx="1059760" cy="834887"/>
          </a:xfrm>
          <a:prstGeom prst="parallelogram">
            <a:avLst>
              <a:gd name="adj" fmla="val 25635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69D79F57-E91F-DA4F-8DCD-5B3E7A31F3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7387" y="2360765"/>
            <a:ext cx="2717800" cy="2671736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9AF8E30-E35D-CE4D-9D0D-454882B6915E}"/>
              </a:ext>
            </a:extLst>
          </p:cNvPr>
          <p:cNvCxnSpPr>
            <a:cxnSpLocks/>
          </p:cNvCxnSpPr>
          <p:nvPr userDrawn="1"/>
        </p:nvCxnSpPr>
        <p:spPr>
          <a:xfrm flipH="1">
            <a:off x="3561004" y="1780152"/>
            <a:ext cx="1043387" cy="401484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10992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Slide_0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CAF8DD6-6268-B74B-9EE3-20AC119DB23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5BF75197-65D9-A54B-A875-1C4FA1228839}"/>
              </a:ext>
            </a:extLst>
          </p:cNvPr>
          <p:cNvSpPr/>
          <p:nvPr userDrawn="1"/>
        </p:nvSpPr>
        <p:spPr>
          <a:xfrm>
            <a:off x="2716435" y="6472601"/>
            <a:ext cx="5612224" cy="423177"/>
          </a:xfrm>
          <a:prstGeom prst="parallelogram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D01A659E-CCAD-C843-B9A5-EDD3979E0EAE}"/>
              </a:ext>
            </a:extLst>
          </p:cNvPr>
          <p:cNvSpPr/>
          <p:nvPr userDrawn="1"/>
        </p:nvSpPr>
        <p:spPr>
          <a:xfrm>
            <a:off x="-858129" y="1200455"/>
            <a:ext cx="2151318" cy="2905065"/>
          </a:xfrm>
          <a:prstGeom prst="parallelogram">
            <a:avLst>
              <a:gd name="adj" fmla="val 34809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441C8692-3B58-0D4A-8CFC-80CB737EF3A6}"/>
              </a:ext>
            </a:extLst>
          </p:cNvPr>
          <p:cNvSpPr/>
          <p:nvPr userDrawn="1"/>
        </p:nvSpPr>
        <p:spPr>
          <a:xfrm>
            <a:off x="9060321" y="5793202"/>
            <a:ext cx="1666599" cy="1544548"/>
          </a:xfrm>
          <a:prstGeom prst="parallelogram">
            <a:avLst>
              <a:gd name="adj" fmla="val 26077"/>
            </a:avLst>
          </a:prstGeom>
          <a:solidFill>
            <a:schemeClr val="accent5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41AAE5BF-74BD-FC4B-8CD3-24EC7B3F7AB2}"/>
              </a:ext>
            </a:extLst>
          </p:cNvPr>
          <p:cNvSpPr/>
          <p:nvPr userDrawn="1"/>
        </p:nvSpPr>
        <p:spPr>
          <a:xfrm>
            <a:off x="8753895" y="6087050"/>
            <a:ext cx="1060645" cy="982970"/>
          </a:xfrm>
          <a:prstGeom prst="parallelogram">
            <a:avLst>
              <a:gd name="adj" fmla="val 26077"/>
            </a:avLst>
          </a:prstGeom>
          <a:solidFill>
            <a:schemeClr val="accent5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74BD41D5-A92A-024D-8138-3F888D7F46F9}"/>
              </a:ext>
            </a:extLst>
          </p:cNvPr>
          <p:cNvSpPr/>
          <p:nvPr userDrawn="1"/>
        </p:nvSpPr>
        <p:spPr>
          <a:xfrm>
            <a:off x="8061473" y="5978956"/>
            <a:ext cx="1187616" cy="1490098"/>
          </a:xfrm>
          <a:prstGeom prst="parallelogram">
            <a:avLst>
              <a:gd name="adj" fmla="val 33218"/>
            </a:avLst>
          </a:prstGeom>
          <a:solidFill>
            <a:schemeClr val="accent5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E47E1A7E-01C1-0D46-AE5E-B7ACDCF250C1}"/>
              </a:ext>
            </a:extLst>
          </p:cNvPr>
          <p:cNvSpPr/>
          <p:nvPr userDrawn="1"/>
        </p:nvSpPr>
        <p:spPr>
          <a:xfrm>
            <a:off x="9695393" y="5669692"/>
            <a:ext cx="742793" cy="1808535"/>
          </a:xfrm>
          <a:prstGeom prst="parallelogram">
            <a:avLst>
              <a:gd name="adj" fmla="val 62681"/>
            </a:avLst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5EF7A7-93EF-3F49-8B05-2A11EDE6FF35}"/>
              </a:ext>
            </a:extLst>
          </p:cNvPr>
          <p:cNvSpPr txBox="1"/>
          <p:nvPr userDrawn="1"/>
        </p:nvSpPr>
        <p:spPr>
          <a:xfrm>
            <a:off x="4770783" y="79115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1DA51022-7A7C-5640-9391-6CBB8CA7CA22}"/>
              </a:ext>
            </a:extLst>
          </p:cNvPr>
          <p:cNvSpPr/>
          <p:nvPr userDrawn="1"/>
        </p:nvSpPr>
        <p:spPr>
          <a:xfrm>
            <a:off x="769251" y="1565218"/>
            <a:ext cx="9005804" cy="2228545"/>
          </a:xfrm>
          <a:prstGeom prst="parallelogram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8F68F542-B0B6-7248-9580-1FF60FF6A795}"/>
              </a:ext>
            </a:extLst>
          </p:cNvPr>
          <p:cNvSpPr/>
          <p:nvPr userDrawn="1"/>
        </p:nvSpPr>
        <p:spPr>
          <a:xfrm>
            <a:off x="254552" y="738050"/>
            <a:ext cx="1616533" cy="3935895"/>
          </a:xfrm>
          <a:prstGeom prst="parallelogram">
            <a:avLst>
              <a:gd name="adj" fmla="val 62681"/>
            </a:avLst>
          </a:prstGeom>
          <a:solidFill>
            <a:srgbClr val="D46D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E626EF2-AAE1-6D47-9122-ED00AA18211F}"/>
              </a:ext>
            </a:extLst>
          </p:cNvPr>
          <p:cNvGrpSpPr/>
          <p:nvPr userDrawn="1"/>
        </p:nvGrpSpPr>
        <p:grpSpPr>
          <a:xfrm>
            <a:off x="10430475" y="5489836"/>
            <a:ext cx="2067952" cy="1256402"/>
            <a:chOff x="7976545" y="5735637"/>
            <a:chExt cx="1374167" cy="834887"/>
          </a:xfrm>
        </p:grpSpPr>
        <p:sp>
          <p:nvSpPr>
            <p:cNvPr id="14" name="Parallelogram 13">
              <a:extLst>
                <a:ext uri="{FF2B5EF4-FFF2-40B4-BE49-F238E27FC236}">
                  <a16:creationId xmlns:a16="http://schemas.microsoft.com/office/drawing/2014/main" id="{0E377C54-DA46-514B-84F6-3ED7D8F522EC}"/>
                </a:ext>
              </a:extLst>
            </p:cNvPr>
            <p:cNvSpPr/>
            <p:nvPr/>
          </p:nvSpPr>
          <p:spPr>
            <a:xfrm>
              <a:off x="8597347" y="5844967"/>
              <a:ext cx="753365" cy="616226"/>
            </a:xfrm>
            <a:prstGeom prst="parallelogram">
              <a:avLst/>
            </a:prstGeom>
            <a:solidFill>
              <a:schemeClr val="accent5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Parallelogram 14">
              <a:extLst>
                <a:ext uri="{FF2B5EF4-FFF2-40B4-BE49-F238E27FC236}">
                  <a16:creationId xmlns:a16="http://schemas.microsoft.com/office/drawing/2014/main" id="{D0EC38B0-0593-D34F-910D-D186C09B7F07}"/>
                </a:ext>
              </a:extLst>
            </p:cNvPr>
            <p:cNvSpPr/>
            <p:nvPr/>
          </p:nvSpPr>
          <p:spPr>
            <a:xfrm>
              <a:off x="7976545" y="5735637"/>
              <a:ext cx="1059760" cy="834887"/>
            </a:xfrm>
            <a:prstGeom prst="parallelogram">
              <a:avLst>
                <a:gd name="adj" fmla="val 25635"/>
              </a:avLst>
            </a:prstGeom>
            <a:solidFill>
              <a:srgbClr val="D46D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55DDB31B-94D5-9444-B03B-FE251E5D4A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78000" y="1511883"/>
            <a:ext cx="7227888" cy="2335213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48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7261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Page_Style 02_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elogram 6">
            <a:extLst>
              <a:ext uri="{FF2B5EF4-FFF2-40B4-BE49-F238E27FC236}">
                <a16:creationId xmlns:a16="http://schemas.microsoft.com/office/drawing/2014/main" id="{B000D1E9-17E7-E94D-9C52-30FAB1DAF3B3}"/>
              </a:ext>
            </a:extLst>
          </p:cNvPr>
          <p:cNvSpPr/>
          <p:nvPr userDrawn="1"/>
        </p:nvSpPr>
        <p:spPr>
          <a:xfrm>
            <a:off x="425726" y="6449342"/>
            <a:ext cx="10960431" cy="409371"/>
          </a:xfrm>
          <a:prstGeom prst="parallelogram">
            <a:avLst/>
          </a:prstGeom>
          <a:solidFill>
            <a:schemeClr val="accent5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BC553FA4-324A-1548-9823-14FC9F00856E}"/>
              </a:ext>
            </a:extLst>
          </p:cNvPr>
          <p:cNvSpPr/>
          <p:nvPr userDrawn="1"/>
        </p:nvSpPr>
        <p:spPr>
          <a:xfrm>
            <a:off x="-198784" y="228600"/>
            <a:ext cx="844827" cy="616226"/>
          </a:xfrm>
          <a:prstGeom prst="parallelogram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E64BEDA2-561D-AE41-86BA-09AE49531F5E}"/>
              </a:ext>
            </a:extLst>
          </p:cNvPr>
          <p:cNvSpPr/>
          <p:nvPr userDrawn="1"/>
        </p:nvSpPr>
        <p:spPr>
          <a:xfrm>
            <a:off x="425726" y="119270"/>
            <a:ext cx="342901" cy="834887"/>
          </a:xfrm>
          <a:prstGeom prst="parallelogram">
            <a:avLst>
              <a:gd name="adj" fmla="val 62681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136D4084-4C2B-F542-8946-2D736ED619EF}"/>
              </a:ext>
            </a:extLst>
          </p:cNvPr>
          <p:cNvSpPr/>
          <p:nvPr userDrawn="1"/>
        </p:nvSpPr>
        <p:spPr>
          <a:xfrm>
            <a:off x="425727" y="6449342"/>
            <a:ext cx="563830" cy="409371"/>
          </a:xfrm>
          <a:prstGeom prst="parallelogram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221844DB-48C4-194E-9FC6-676A98CB8D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7888" y="1063005"/>
            <a:ext cx="10816725" cy="4959350"/>
          </a:xfrm>
        </p:spPr>
        <p:txBody>
          <a:bodyPr/>
          <a:lstStyle>
            <a:lvl1pPr marL="0" indent="0">
              <a:buNone/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  <a:endParaRPr lang="en-US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9415CE73-25C3-FC45-87C6-620338DDDDD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7388" y="99037"/>
            <a:ext cx="6853237" cy="95408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400" b="1">
                <a:solidFill>
                  <a:srgbClr val="222D7F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27" name="Parallelogram 26">
            <a:extLst>
              <a:ext uri="{FF2B5EF4-FFF2-40B4-BE49-F238E27FC236}">
                <a16:creationId xmlns:a16="http://schemas.microsoft.com/office/drawing/2014/main" id="{F1AE41E1-23A7-EA46-B181-87EAB1853294}"/>
              </a:ext>
            </a:extLst>
          </p:cNvPr>
          <p:cNvSpPr/>
          <p:nvPr userDrawn="1"/>
        </p:nvSpPr>
        <p:spPr>
          <a:xfrm>
            <a:off x="9933139" y="6141566"/>
            <a:ext cx="2480153" cy="616226"/>
          </a:xfrm>
          <a:prstGeom prst="parallelogram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Parallelogram 28">
            <a:extLst>
              <a:ext uri="{FF2B5EF4-FFF2-40B4-BE49-F238E27FC236}">
                <a16:creationId xmlns:a16="http://schemas.microsoft.com/office/drawing/2014/main" id="{D31DF57E-8CC6-3643-B1A4-835E1C1B301A}"/>
              </a:ext>
            </a:extLst>
          </p:cNvPr>
          <p:cNvSpPr/>
          <p:nvPr userDrawn="1"/>
        </p:nvSpPr>
        <p:spPr>
          <a:xfrm>
            <a:off x="11028443" y="6032236"/>
            <a:ext cx="1059760" cy="834887"/>
          </a:xfrm>
          <a:prstGeom prst="parallelogram">
            <a:avLst>
              <a:gd name="adj" fmla="val 25635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60AE068-6B2A-DC49-8281-D494422F0DDF}"/>
              </a:ext>
            </a:extLst>
          </p:cNvPr>
          <p:cNvSpPr txBox="1"/>
          <p:nvPr userDrawn="1"/>
        </p:nvSpPr>
        <p:spPr>
          <a:xfrm>
            <a:off x="10047736" y="6265013"/>
            <a:ext cx="1066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Handbook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FFA4EF0-5C16-D34F-B3C0-BEB6B59F7EA5}"/>
              </a:ext>
            </a:extLst>
          </p:cNvPr>
          <p:cNvSpPr txBox="1"/>
          <p:nvPr userDrawn="1"/>
        </p:nvSpPr>
        <p:spPr>
          <a:xfrm>
            <a:off x="11178436" y="6011589"/>
            <a:ext cx="834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page</a:t>
            </a: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F77CF51C-EA4B-3042-85D4-7FA47858C51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02693" y="6278265"/>
            <a:ext cx="835025" cy="616226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ts val="18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218</a:t>
            </a:r>
          </a:p>
          <a:p>
            <a:pPr lvl="0"/>
            <a:r>
              <a:rPr lang="en-GB" dirty="0"/>
              <a:t>- 300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555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CTIVITY Page_Styl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968A4E-AF11-444F-8E62-B10A5EED4A6D}"/>
              </a:ext>
            </a:extLst>
          </p:cNvPr>
          <p:cNvSpPr/>
          <p:nvPr userDrawn="1"/>
        </p:nvSpPr>
        <p:spPr>
          <a:xfrm>
            <a:off x="0" y="0"/>
            <a:ext cx="12192000" cy="686712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B000D1E9-17E7-E94D-9C52-30FAB1DAF3B3}"/>
              </a:ext>
            </a:extLst>
          </p:cNvPr>
          <p:cNvSpPr/>
          <p:nvPr userDrawn="1"/>
        </p:nvSpPr>
        <p:spPr>
          <a:xfrm>
            <a:off x="425726" y="6449342"/>
            <a:ext cx="10960431" cy="409371"/>
          </a:xfrm>
          <a:prstGeom prst="parallelogram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BC553FA4-324A-1548-9823-14FC9F00856E}"/>
              </a:ext>
            </a:extLst>
          </p:cNvPr>
          <p:cNvSpPr/>
          <p:nvPr userDrawn="1"/>
        </p:nvSpPr>
        <p:spPr>
          <a:xfrm>
            <a:off x="-198784" y="228600"/>
            <a:ext cx="844827" cy="61622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E64BEDA2-561D-AE41-86BA-09AE49531F5E}"/>
              </a:ext>
            </a:extLst>
          </p:cNvPr>
          <p:cNvSpPr/>
          <p:nvPr userDrawn="1"/>
        </p:nvSpPr>
        <p:spPr>
          <a:xfrm>
            <a:off x="425726" y="119270"/>
            <a:ext cx="342901" cy="834887"/>
          </a:xfrm>
          <a:prstGeom prst="parallelogram">
            <a:avLst>
              <a:gd name="adj" fmla="val 62681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136D4084-4C2B-F542-8946-2D736ED619EF}"/>
              </a:ext>
            </a:extLst>
          </p:cNvPr>
          <p:cNvSpPr/>
          <p:nvPr userDrawn="1"/>
        </p:nvSpPr>
        <p:spPr>
          <a:xfrm>
            <a:off x="425727" y="6449342"/>
            <a:ext cx="563830" cy="409371"/>
          </a:xfrm>
          <a:prstGeom prst="parallelogram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arallelogram 21">
            <a:extLst>
              <a:ext uri="{FF2B5EF4-FFF2-40B4-BE49-F238E27FC236}">
                <a16:creationId xmlns:a16="http://schemas.microsoft.com/office/drawing/2014/main" id="{9A42E62C-53E0-7E41-98DB-4ED983432F1A}"/>
              </a:ext>
            </a:extLst>
          </p:cNvPr>
          <p:cNvSpPr/>
          <p:nvPr userDrawn="1"/>
        </p:nvSpPr>
        <p:spPr>
          <a:xfrm>
            <a:off x="9933139" y="6141566"/>
            <a:ext cx="2480153" cy="61622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arallelogram 22">
            <a:extLst>
              <a:ext uri="{FF2B5EF4-FFF2-40B4-BE49-F238E27FC236}">
                <a16:creationId xmlns:a16="http://schemas.microsoft.com/office/drawing/2014/main" id="{705A4AE5-B40A-4A40-8FBA-383B797A7585}"/>
              </a:ext>
            </a:extLst>
          </p:cNvPr>
          <p:cNvSpPr/>
          <p:nvPr userDrawn="1"/>
        </p:nvSpPr>
        <p:spPr>
          <a:xfrm>
            <a:off x="11028443" y="6032236"/>
            <a:ext cx="1059760" cy="834887"/>
          </a:xfrm>
          <a:prstGeom prst="parallelogram">
            <a:avLst>
              <a:gd name="adj" fmla="val 25635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221844DB-48C4-194E-9FC6-676A98CB8D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7888" y="1063005"/>
            <a:ext cx="10816725" cy="717147"/>
          </a:xfr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j-lt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9415CE73-25C3-FC45-87C6-620338DDDDD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87388" y="99037"/>
            <a:ext cx="2705169" cy="95408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ACTIVITY</a:t>
            </a:r>
            <a:endParaRPr lang="en-US" dirty="0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B9DD9BF8-DEAB-7947-A010-BFAC6E58783E}"/>
              </a:ext>
            </a:extLst>
          </p:cNvPr>
          <p:cNvSpPr/>
          <p:nvPr userDrawn="1"/>
        </p:nvSpPr>
        <p:spPr>
          <a:xfrm>
            <a:off x="3803374" y="228600"/>
            <a:ext cx="7845287" cy="61622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46BD7148-9B15-9A46-A970-6D9B145553A7}"/>
              </a:ext>
            </a:extLst>
          </p:cNvPr>
          <p:cNvSpPr/>
          <p:nvPr userDrawn="1"/>
        </p:nvSpPr>
        <p:spPr>
          <a:xfrm>
            <a:off x="3127512" y="119270"/>
            <a:ext cx="1059760" cy="834887"/>
          </a:xfrm>
          <a:prstGeom prst="parallelogram">
            <a:avLst>
              <a:gd name="adj" fmla="val 25635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7DAA81D4-7451-EA4F-99E4-7B8E0697C3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7387" y="2360765"/>
            <a:ext cx="2717800" cy="2671736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F61AB96-2D8F-BF45-A859-5E21E2056205}"/>
              </a:ext>
            </a:extLst>
          </p:cNvPr>
          <p:cNvCxnSpPr>
            <a:cxnSpLocks/>
          </p:cNvCxnSpPr>
          <p:nvPr userDrawn="1"/>
        </p:nvCxnSpPr>
        <p:spPr>
          <a:xfrm flipH="1">
            <a:off x="3561004" y="1780152"/>
            <a:ext cx="1043387" cy="401484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529234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Page_Style 03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elogram 6">
            <a:extLst>
              <a:ext uri="{FF2B5EF4-FFF2-40B4-BE49-F238E27FC236}">
                <a16:creationId xmlns:a16="http://schemas.microsoft.com/office/drawing/2014/main" id="{B000D1E9-17E7-E94D-9C52-30FAB1DAF3B3}"/>
              </a:ext>
            </a:extLst>
          </p:cNvPr>
          <p:cNvSpPr/>
          <p:nvPr userDrawn="1"/>
        </p:nvSpPr>
        <p:spPr>
          <a:xfrm>
            <a:off x="425726" y="6449342"/>
            <a:ext cx="10960431" cy="409371"/>
          </a:xfrm>
          <a:prstGeom prst="parallelogram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BC553FA4-324A-1548-9823-14FC9F00856E}"/>
              </a:ext>
            </a:extLst>
          </p:cNvPr>
          <p:cNvSpPr/>
          <p:nvPr userDrawn="1"/>
        </p:nvSpPr>
        <p:spPr>
          <a:xfrm>
            <a:off x="-198784" y="228600"/>
            <a:ext cx="844827" cy="616226"/>
          </a:xfrm>
          <a:prstGeom prst="parallelogram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E64BEDA2-561D-AE41-86BA-09AE49531F5E}"/>
              </a:ext>
            </a:extLst>
          </p:cNvPr>
          <p:cNvSpPr/>
          <p:nvPr userDrawn="1"/>
        </p:nvSpPr>
        <p:spPr>
          <a:xfrm>
            <a:off x="425726" y="119270"/>
            <a:ext cx="342901" cy="834887"/>
          </a:xfrm>
          <a:prstGeom prst="parallelogram">
            <a:avLst>
              <a:gd name="adj" fmla="val 62681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136D4084-4C2B-F542-8946-2D736ED619EF}"/>
              </a:ext>
            </a:extLst>
          </p:cNvPr>
          <p:cNvSpPr/>
          <p:nvPr userDrawn="1"/>
        </p:nvSpPr>
        <p:spPr>
          <a:xfrm>
            <a:off x="425727" y="6449342"/>
            <a:ext cx="563830" cy="409371"/>
          </a:xfrm>
          <a:prstGeom prst="parallelogram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arallelogram 21">
            <a:extLst>
              <a:ext uri="{FF2B5EF4-FFF2-40B4-BE49-F238E27FC236}">
                <a16:creationId xmlns:a16="http://schemas.microsoft.com/office/drawing/2014/main" id="{9A42E62C-53E0-7E41-98DB-4ED983432F1A}"/>
              </a:ext>
            </a:extLst>
          </p:cNvPr>
          <p:cNvSpPr/>
          <p:nvPr userDrawn="1"/>
        </p:nvSpPr>
        <p:spPr>
          <a:xfrm>
            <a:off x="9933139" y="6141566"/>
            <a:ext cx="2480153" cy="616226"/>
          </a:xfrm>
          <a:prstGeom prst="parallelogram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arallelogram 22">
            <a:extLst>
              <a:ext uri="{FF2B5EF4-FFF2-40B4-BE49-F238E27FC236}">
                <a16:creationId xmlns:a16="http://schemas.microsoft.com/office/drawing/2014/main" id="{705A4AE5-B40A-4A40-8FBA-383B797A7585}"/>
              </a:ext>
            </a:extLst>
          </p:cNvPr>
          <p:cNvSpPr/>
          <p:nvPr userDrawn="1"/>
        </p:nvSpPr>
        <p:spPr>
          <a:xfrm>
            <a:off x="11028443" y="6032236"/>
            <a:ext cx="1059760" cy="834887"/>
          </a:xfrm>
          <a:prstGeom prst="parallelogram">
            <a:avLst>
              <a:gd name="adj" fmla="val 25635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221844DB-48C4-194E-9FC6-676A98CB8D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7888" y="1063005"/>
            <a:ext cx="10816725" cy="4959350"/>
          </a:xfrm>
        </p:spPr>
        <p:txBody>
          <a:bodyPr/>
          <a:lstStyle>
            <a:lvl1pPr marL="0" indent="0">
              <a:buNone/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  <a:endParaRPr lang="en-US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9415CE73-25C3-FC45-87C6-620338DDDDD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7388" y="99037"/>
            <a:ext cx="6853237" cy="95408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400" b="1">
                <a:solidFill>
                  <a:srgbClr val="222D7F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560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4D003-BCFA-4BA6-91F0-B8583A34F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1325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4D003-BCFA-4BA6-91F0-B8583A34F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54139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Page_Style 05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elogram 6">
            <a:extLst>
              <a:ext uri="{FF2B5EF4-FFF2-40B4-BE49-F238E27FC236}">
                <a16:creationId xmlns:a16="http://schemas.microsoft.com/office/drawing/2014/main" id="{B000D1E9-17E7-E94D-9C52-30FAB1DAF3B3}"/>
              </a:ext>
            </a:extLst>
          </p:cNvPr>
          <p:cNvSpPr/>
          <p:nvPr userDrawn="1"/>
        </p:nvSpPr>
        <p:spPr>
          <a:xfrm>
            <a:off x="425726" y="6449342"/>
            <a:ext cx="10960431" cy="409371"/>
          </a:xfrm>
          <a:prstGeom prst="parallelogram">
            <a:avLst/>
          </a:prstGeom>
          <a:solidFill>
            <a:schemeClr val="accent3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BC553FA4-324A-1548-9823-14FC9F00856E}"/>
              </a:ext>
            </a:extLst>
          </p:cNvPr>
          <p:cNvSpPr/>
          <p:nvPr userDrawn="1"/>
        </p:nvSpPr>
        <p:spPr>
          <a:xfrm>
            <a:off x="-198784" y="228600"/>
            <a:ext cx="844827" cy="616226"/>
          </a:xfrm>
          <a:prstGeom prst="parallelogram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E64BEDA2-561D-AE41-86BA-09AE49531F5E}"/>
              </a:ext>
            </a:extLst>
          </p:cNvPr>
          <p:cNvSpPr/>
          <p:nvPr userDrawn="1"/>
        </p:nvSpPr>
        <p:spPr>
          <a:xfrm>
            <a:off x="425726" y="119270"/>
            <a:ext cx="342901" cy="834887"/>
          </a:xfrm>
          <a:prstGeom prst="parallelogram">
            <a:avLst>
              <a:gd name="adj" fmla="val 62681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136D4084-4C2B-F542-8946-2D736ED619EF}"/>
              </a:ext>
            </a:extLst>
          </p:cNvPr>
          <p:cNvSpPr/>
          <p:nvPr userDrawn="1"/>
        </p:nvSpPr>
        <p:spPr>
          <a:xfrm>
            <a:off x="425727" y="6449342"/>
            <a:ext cx="563830" cy="409371"/>
          </a:xfrm>
          <a:prstGeom prst="parallelogram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arallelogram 21">
            <a:extLst>
              <a:ext uri="{FF2B5EF4-FFF2-40B4-BE49-F238E27FC236}">
                <a16:creationId xmlns:a16="http://schemas.microsoft.com/office/drawing/2014/main" id="{9A42E62C-53E0-7E41-98DB-4ED983432F1A}"/>
              </a:ext>
            </a:extLst>
          </p:cNvPr>
          <p:cNvSpPr/>
          <p:nvPr userDrawn="1"/>
        </p:nvSpPr>
        <p:spPr>
          <a:xfrm>
            <a:off x="9933139" y="6141566"/>
            <a:ext cx="2480153" cy="616226"/>
          </a:xfrm>
          <a:prstGeom prst="parallelogram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arallelogram 22">
            <a:extLst>
              <a:ext uri="{FF2B5EF4-FFF2-40B4-BE49-F238E27FC236}">
                <a16:creationId xmlns:a16="http://schemas.microsoft.com/office/drawing/2014/main" id="{705A4AE5-B40A-4A40-8FBA-383B797A7585}"/>
              </a:ext>
            </a:extLst>
          </p:cNvPr>
          <p:cNvSpPr/>
          <p:nvPr userDrawn="1"/>
        </p:nvSpPr>
        <p:spPr>
          <a:xfrm>
            <a:off x="11028443" y="6032236"/>
            <a:ext cx="1059760" cy="834887"/>
          </a:xfrm>
          <a:prstGeom prst="parallelogram">
            <a:avLst>
              <a:gd name="adj" fmla="val 25635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221844DB-48C4-194E-9FC6-676A98CB8D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7888" y="1063005"/>
            <a:ext cx="10816725" cy="4959350"/>
          </a:xfrm>
        </p:spPr>
        <p:txBody>
          <a:bodyPr/>
          <a:lstStyle>
            <a:lvl1pPr marL="0" indent="0">
              <a:buNone/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  <a:endParaRPr lang="en-US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9415CE73-25C3-FC45-87C6-620338DDDDD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7388" y="99037"/>
            <a:ext cx="6853237" cy="95408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400" b="1">
                <a:solidFill>
                  <a:srgbClr val="222D7F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533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2 column content with sub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raphic 22">
            <a:extLst>
              <a:ext uri="{FF2B5EF4-FFF2-40B4-BE49-F238E27FC236}">
                <a16:creationId xmlns:a16="http://schemas.microsoft.com/office/drawing/2014/main" id="{48677689-23A9-2E4D-9EDA-A8FFA78740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36337" b="57189"/>
          <a:stretch/>
        </p:blipFill>
        <p:spPr>
          <a:xfrm>
            <a:off x="11079492" y="6113463"/>
            <a:ext cx="1112508" cy="744537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66832096-F158-FF44-A718-D6E80F177F0D}"/>
              </a:ext>
            </a:extLst>
          </p:cNvPr>
          <p:cNvGrpSpPr/>
          <p:nvPr userDrawn="1"/>
        </p:nvGrpSpPr>
        <p:grpSpPr>
          <a:xfrm>
            <a:off x="0" y="0"/>
            <a:ext cx="1141898" cy="853629"/>
            <a:chOff x="0" y="0"/>
            <a:chExt cx="1141898" cy="853629"/>
          </a:xfrm>
        </p:grpSpPr>
        <p:sp>
          <p:nvSpPr>
            <p:cNvPr id="25" name="Graphic 5">
              <a:extLst>
                <a:ext uri="{FF2B5EF4-FFF2-40B4-BE49-F238E27FC236}">
                  <a16:creationId xmlns:a16="http://schemas.microsoft.com/office/drawing/2014/main" id="{194E3203-3D9F-B24E-A141-A99DDDD4B1D5}"/>
                </a:ext>
              </a:extLst>
            </p:cNvPr>
            <p:cNvSpPr/>
            <p:nvPr/>
          </p:nvSpPr>
          <p:spPr>
            <a:xfrm rot="9099113">
              <a:off x="188194" y="456315"/>
              <a:ext cx="165959" cy="159342"/>
            </a:xfrm>
            <a:custGeom>
              <a:avLst/>
              <a:gdLst>
                <a:gd name="connsiteX0" fmla="*/ 78512 w 165959"/>
                <a:gd name="connsiteY0" fmla="*/ 158774 h 159342"/>
                <a:gd name="connsiteX1" fmla="*/ 164501 w 165959"/>
                <a:gd name="connsiteY1" fmla="*/ 74157 h 159342"/>
                <a:gd name="connsiteX2" fmla="*/ 164504 w 165959"/>
                <a:gd name="connsiteY2" fmla="*/ 72947 h 159342"/>
                <a:gd name="connsiteX3" fmla="*/ 78991 w 165959"/>
                <a:gd name="connsiteY3" fmla="*/ -465 h 159342"/>
                <a:gd name="connsiteX4" fmla="*/ -1357 w 165959"/>
                <a:gd name="connsiteY4" fmla="*/ 78732 h 159342"/>
                <a:gd name="connsiteX5" fmla="*/ 70746 w 165959"/>
                <a:gd name="connsiteY5" fmla="*/ 158780 h 159342"/>
                <a:gd name="connsiteX6" fmla="*/ 78510 w 165959"/>
                <a:gd name="connsiteY6" fmla="*/ 158774 h 159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959" h="159342">
                  <a:moveTo>
                    <a:pt x="78512" y="158774"/>
                  </a:moveTo>
                  <a:cubicBezTo>
                    <a:pt x="125538" y="159240"/>
                    <a:pt x="164036" y="121356"/>
                    <a:pt x="164501" y="74157"/>
                  </a:cubicBezTo>
                  <a:cubicBezTo>
                    <a:pt x="164505" y="73754"/>
                    <a:pt x="164505" y="73350"/>
                    <a:pt x="164504" y="72947"/>
                  </a:cubicBezTo>
                  <a:cubicBezTo>
                    <a:pt x="164504" y="34493"/>
                    <a:pt x="123430" y="-706"/>
                    <a:pt x="78991" y="-465"/>
                  </a:cubicBezTo>
                  <a:cubicBezTo>
                    <a:pt x="23263" y="-465"/>
                    <a:pt x="-2198" y="24850"/>
                    <a:pt x="-1357" y="78732"/>
                  </a:cubicBezTo>
                  <a:cubicBezTo>
                    <a:pt x="-3469" y="120820"/>
                    <a:pt x="28812" y="156659"/>
                    <a:pt x="70746" y="158780"/>
                  </a:cubicBezTo>
                  <a:cubicBezTo>
                    <a:pt x="73332" y="158911"/>
                    <a:pt x="75924" y="158908"/>
                    <a:pt x="78510" y="158774"/>
                  </a:cubicBezTo>
                  <a:close/>
                </a:path>
              </a:pathLst>
            </a:custGeom>
            <a:solidFill>
              <a:srgbClr val="E4600E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5">
              <a:extLst>
                <a:ext uri="{FF2B5EF4-FFF2-40B4-BE49-F238E27FC236}">
                  <a16:creationId xmlns:a16="http://schemas.microsoft.com/office/drawing/2014/main" id="{77C60756-FB3D-6B46-88CE-8BA10B51C11A}"/>
                </a:ext>
              </a:extLst>
            </p:cNvPr>
            <p:cNvSpPr/>
            <p:nvPr/>
          </p:nvSpPr>
          <p:spPr>
            <a:xfrm rot="9099113">
              <a:off x="332063" y="671597"/>
              <a:ext cx="134163" cy="137613"/>
            </a:xfrm>
            <a:custGeom>
              <a:avLst/>
              <a:gdLst>
                <a:gd name="connsiteX0" fmla="*/ 64963 w 134163"/>
                <a:gd name="connsiteY0" fmla="*/ 137122 h 137613"/>
                <a:gd name="connsiteX1" fmla="*/ 132684 w 134163"/>
                <a:gd name="connsiteY1" fmla="*/ 72784 h 137613"/>
                <a:gd name="connsiteX2" fmla="*/ 132581 w 134163"/>
                <a:gd name="connsiteY2" fmla="*/ 66845 h 137613"/>
                <a:gd name="connsiteX3" fmla="*/ 68086 w 134163"/>
                <a:gd name="connsiteY3" fmla="*/ -418 h 137613"/>
                <a:gd name="connsiteX4" fmla="*/ -1453 w 134163"/>
                <a:gd name="connsiteY4" fmla="*/ 63229 h 137613"/>
                <a:gd name="connsiteX5" fmla="*/ 64963 w 134163"/>
                <a:gd name="connsiteY5" fmla="*/ 137122 h 137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163" h="137613">
                  <a:moveTo>
                    <a:pt x="64963" y="137122"/>
                  </a:moveTo>
                  <a:cubicBezTo>
                    <a:pt x="101365" y="138125"/>
                    <a:pt x="131685" y="109320"/>
                    <a:pt x="132684" y="72784"/>
                  </a:cubicBezTo>
                  <a:cubicBezTo>
                    <a:pt x="132738" y="70804"/>
                    <a:pt x="132703" y="68822"/>
                    <a:pt x="132581" y="66845"/>
                  </a:cubicBezTo>
                  <a:cubicBezTo>
                    <a:pt x="132581" y="26101"/>
                    <a:pt x="107360" y="-178"/>
                    <a:pt x="68086" y="-418"/>
                  </a:cubicBezTo>
                  <a:cubicBezTo>
                    <a:pt x="31491" y="-1789"/>
                    <a:pt x="552" y="26528"/>
                    <a:pt x="-1453" y="63229"/>
                  </a:cubicBezTo>
                  <a:cubicBezTo>
                    <a:pt x="-1692" y="101682"/>
                    <a:pt x="29534" y="136398"/>
                    <a:pt x="64963" y="137122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Graphic 5">
              <a:extLst>
                <a:ext uri="{FF2B5EF4-FFF2-40B4-BE49-F238E27FC236}">
                  <a16:creationId xmlns:a16="http://schemas.microsoft.com/office/drawing/2014/main" id="{E1AE1EBD-3C98-EB4F-AAFC-DBFD9718BE72}"/>
                </a:ext>
              </a:extLst>
            </p:cNvPr>
            <p:cNvSpPr/>
            <p:nvPr/>
          </p:nvSpPr>
          <p:spPr>
            <a:xfrm rot="9099113">
              <a:off x="969948" y="748545"/>
              <a:ext cx="100945" cy="105084"/>
            </a:xfrm>
            <a:custGeom>
              <a:avLst/>
              <a:gdLst>
                <a:gd name="connsiteX0" fmla="*/ 48311 w 100945"/>
                <a:gd name="connsiteY0" fmla="*/ 104619 h 105084"/>
                <a:gd name="connsiteX1" fmla="*/ 99355 w 100945"/>
                <a:gd name="connsiteY1" fmla="*/ 51941 h 105084"/>
                <a:gd name="connsiteX2" fmla="*/ 51314 w 100945"/>
                <a:gd name="connsiteY2" fmla="*/ -14 h 105084"/>
                <a:gd name="connsiteX3" fmla="*/ -1010 w 100945"/>
                <a:gd name="connsiteY3" fmla="*/ 39636 h 105084"/>
                <a:gd name="connsiteX4" fmla="*/ -1171 w 100945"/>
                <a:gd name="connsiteY4" fmla="*/ 51218 h 105084"/>
                <a:gd name="connsiteX5" fmla="*/ 48311 w 100945"/>
                <a:gd name="connsiteY5" fmla="*/ 104619 h 10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945" h="105084">
                  <a:moveTo>
                    <a:pt x="48311" y="104619"/>
                  </a:moveTo>
                  <a:cubicBezTo>
                    <a:pt x="75575" y="99917"/>
                    <a:pt x="97314" y="83403"/>
                    <a:pt x="99355" y="51941"/>
                  </a:cubicBezTo>
                  <a:cubicBezTo>
                    <a:pt x="101397" y="20479"/>
                    <a:pt x="80259" y="2156"/>
                    <a:pt x="51314" y="-14"/>
                  </a:cubicBezTo>
                  <a:cubicBezTo>
                    <a:pt x="25956" y="-3566"/>
                    <a:pt x="2530" y="14185"/>
                    <a:pt x="-1010" y="39636"/>
                  </a:cubicBezTo>
                  <a:cubicBezTo>
                    <a:pt x="-1543" y="43475"/>
                    <a:pt x="-1597" y="47365"/>
                    <a:pt x="-1171" y="51218"/>
                  </a:cubicBezTo>
                  <a:cubicBezTo>
                    <a:pt x="31" y="76050"/>
                    <a:pt x="11320" y="102931"/>
                    <a:pt x="48311" y="104619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Graphic 5">
              <a:extLst>
                <a:ext uri="{FF2B5EF4-FFF2-40B4-BE49-F238E27FC236}">
                  <a16:creationId xmlns:a16="http://schemas.microsoft.com/office/drawing/2014/main" id="{0998FF2C-5921-474B-A48A-9117017CF676}"/>
                </a:ext>
              </a:extLst>
            </p:cNvPr>
            <p:cNvSpPr/>
            <p:nvPr/>
          </p:nvSpPr>
          <p:spPr>
            <a:xfrm rot="9099113">
              <a:off x="1037867" y="219608"/>
              <a:ext cx="104031" cy="104682"/>
            </a:xfrm>
            <a:custGeom>
              <a:avLst/>
              <a:gdLst>
                <a:gd name="connsiteX0" fmla="*/ 48049 w 104031"/>
                <a:gd name="connsiteY0" fmla="*/ 103986 h 104682"/>
                <a:gd name="connsiteX1" fmla="*/ 102576 w 104031"/>
                <a:gd name="connsiteY1" fmla="*/ 52634 h 104682"/>
                <a:gd name="connsiteX2" fmla="*/ 44686 w 104031"/>
                <a:gd name="connsiteY2" fmla="*/ -405 h 104682"/>
                <a:gd name="connsiteX3" fmla="*/ -1416 w 104031"/>
                <a:gd name="connsiteY3" fmla="*/ 49682 h 104682"/>
                <a:gd name="connsiteX4" fmla="*/ -1072 w 104031"/>
                <a:gd name="connsiteY4" fmla="*/ 53840 h 104682"/>
                <a:gd name="connsiteX5" fmla="*/ 48049 w 104031"/>
                <a:gd name="connsiteY5" fmla="*/ 103986 h 104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031" h="104682">
                  <a:moveTo>
                    <a:pt x="48049" y="103986"/>
                  </a:moveTo>
                  <a:cubicBezTo>
                    <a:pt x="75282" y="100303"/>
                    <a:pt x="97183" y="79677"/>
                    <a:pt x="102576" y="52634"/>
                  </a:cubicBezTo>
                  <a:cubicBezTo>
                    <a:pt x="94649" y="18641"/>
                    <a:pt x="74832" y="-1731"/>
                    <a:pt x="44686" y="-405"/>
                  </a:cubicBezTo>
                  <a:cubicBezTo>
                    <a:pt x="18175" y="648"/>
                    <a:pt x="-2466" y="23073"/>
                    <a:pt x="-1416" y="49682"/>
                  </a:cubicBezTo>
                  <a:cubicBezTo>
                    <a:pt x="-1362" y="51072"/>
                    <a:pt x="-1246" y="52459"/>
                    <a:pt x="-1072" y="53840"/>
                  </a:cubicBezTo>
                  <a:cubicBezTo>
                    <a:pt x="969" y="79877"/>
                    <a:pt x="15982" y="106999"/>
                    <a:pt x="48049" y="103986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Graphic 5">
              <a:extLst>
                <a:ext uri="{FF2B5EF4-FFF2-40B4-BE49-F238E27FC236}">
                  <a16:creationId xmlns:a16="http://schemas.microsoft.com/office/drawing/2014/main" id="{8734869D-2267-E440-AB09-2EB0BA3CC65C}"/>
                </a:ext>
              </a:extLst>
            </p:cNvPr>
            <p:cNvSpPr/>
            <p:nvPr/>
          </p:nvSpPr>
          <p:spPr>
            <a:xfrm rot="9099113">
              <a:off x="278781" y="125574"/>
              <a:ext cx="305990" cy="284849"/>
            </a:xfrm>
            <a:custGeom>
              <a:avLst/>
              <a:gdLst>
                <a:gd name="connsiteX0" fmla="*/ 304222 w 305990"/>
                <a:gd name="connsiteY0" fmla="*/ 150415 h 284849"/>
                <a:gd name="connsiteX1" fmla="*/ 149891 w 305990"/>
                <a:gd name="connsiteY1" fmla="*/ -385 h 284849"/>
                <a:gd name="connsiteX2" fmla="*/ -1439 w 305990"/>
                <a:gd name="connsiteY2" fmla="*/ 151620 h 284849"/>
                <a:gd name="connsiteX3" fmla="*/ 152894 w 305990"/>
                <a:gd name="connsiteY3" fmla="*/ 284218 h 284849"/>
                <a:gd name="connsiteX4" fmla="*/ 304222 w 305990"/>
                <a:gd name="connsiteY4" fmla="*/ 150415 h 28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990" h="284849">
                  <a:moveTo>
                    <a:pt x="304222" y="150415"/>
                  </a:moveTo>
                  <a:cubicBezTo>
                    <a:pt x="309867" y="72905"/>
                    <a:pt x="238407" y="2989"/>
                    <a:pt x="149891" y="-385"/>
                  </a:cubicBezTo>
                  <a:cubicBezTo>
                    <a:pt x="76868" y="-3278"/>
                    <a:pt x="724" y="71941"/>
                    <a:pt x="-1439" y="151620"/>
                  </a:cubicBezTo>
                  <a:cubicBezTo>
                    <a:pt x="-2880" y="203816"/>
                    <a:pt x="91520" y="280000"/>
                    <a:pt x="152894" y="284218"/>
                  </a:cubicBezTo>
                  <a:cubicBezTo>
                    <a:pt x="214266" y="288437"/>
                    <a:pt x="299779" y="210807"/>
                    <a:pt x="304222" y="150415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Graphic 5">
              <a:extLst>
                <a:ext uri="{FF2B5EF4-FFF2-40B4-BE49-F238E27FC236}">
                  <a16:creationId xmlns:a16="http://schemas.microsoft.com/office/drawing/2014/main" id="{46ED38E5-220F-C64E-9014-9EE0E27C286D}"/>
                </a:ext>
              </a:extLst>
            </p:cNvPr>
            <p:cNvSpPr/>
            <p:nvPr/>
          </p:nvSpPr>
          <p:spPr>
            <a:xfrm rot="9099113">
              <a:off x="595989" y="347527"/>
              <a:ext cx="182194" cy="194342"/>
            </a:xfrm>
            <a:custGeom>
              <a:avLst/>
              <a:gdLst>
                <a:gd name="connsiteX0" fmla="*/ 99794 w 182194"/>
                <a:gd name="connsiteY0" fmla="*/ 193850 h 194342"/>
                <a:gd name="connsiteX1" fmla="*/ 180624 w 182194"/>
                <a:gd name="connsiteY1" fmla="*/ 75718 h 194342"/>
                <a:gd name="connsiteX2" fmla="*/ 71690 w 182194"/>
                <a:gd name="connsiteY2" fmla="*/ -466 h 194342"/>
                <a:gd name="connsiteX3" fmla="*/ -1452 w 182194"/>
                <a:gd name="connsiteY3" fmla="*/ 90786 h 194342"/>
                <a:gd name="connsiteX4" fmla="*/ 99794 w 182194"/>
                <a:gd name="connsiteY4" fmla="*/ 193850 h 194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194" h="194342">
                  <a:moveTo>
                    <a:pt x="99794" y="193850"/>
                  </a:moveTo>
                  <a:cubicBezTo>
                    <a:pt x="152398" y="192043"/>
                    <a:pt x="177501" y="142258"/>
                    <a:pt x="180624" y="75718"/>
                  </a:cubicBezTo>
                  <a:cubicBezTo>
                    <a:pt x="183145" y="23281"/>
                    <a:pt x="144593" y="10865"/>
                    <a:pt x="71690" y="-466"/>
                  </a:cubicBezTo>
                  <a:cubicBezTo>
                    <a:pt x="41664" y="-466"/>
                    <a:pt x="-371" y="52935"/>
                    <a:pt x="-1452" y="90786"/>
                  </a:cubicBezTo>
                  <a:cubicBezTo>
                    <a:pt x="-1933" y="136713"/>
                    <a:pt x="55116" y="195297"/>
                    <a:pt x="99794" y="193850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C772D4DC-3D84-B343-AC2A-7B8F5941AB45}"/>
                </a:ext>
              </a:extLst>
            </p:cNvPr>
            <p:cNvSpPr/>
            <p:nvPr userDrawn="1"/>
          </p:nvSpPr>
          <p:spPr>
            <a:xfrm>
              <a:off x="688651" y="0"/>
              <a:ext cx="309069" cy="243315"/>
            </a:xfrm>
            <a:custGeom>
              <a:avLst/>
              <a:gdLst>
                <a:gd name="connsiteX0" fmla="*/ 45937 w 309069"/>
                <a:gd name="connsiteY0" fmla="*/ 0 h 243315"/>
                <a:gd name="connsiteX1" fmla="*/ 274468 w 309069"/>
                <a:gd name="connsiteY1" fmla="*/ 0 h 243315"/>
                <a:gd name="connsiteX2" fmla="*/ 293204 w 309069"/>
                <a:gd name="connsiteY2" fmla="*/ 23909 h 243315"/>
                <a:gd name="connsiteX3" fmla="*/ 239122 w 309069"/>
                <a:gd name="connsiteY3" fmla="*/ 234025 h 243315"/>
                <a:gd name="connsiteX4" fmla="*/ 15869 w 309069"/>
                <a:gd name="connsiteY4" fmla="*/ 157652 h 243315"/>
                <a:gd name="connsiteX5" fmla="*/ 7842 w 309069"/>
                <a:gd name="connsiteY5" fmla="*/ 64871 h 243315"/>
                <a:gd name="connsiteX6" fmla="*/ 41423 w 309069"/>
                <a:gd name="connsiteY6" fmla="*/ 5765 h 243315"/>
                <a:gd name="connsiteX7" fmla="*/ 45937 w 309069"/>
                <a:gd name="connsiteY7" fmla="*/ 0 h 24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9069" h="243315">
                  <a:moveTo>
                    <a:pt x="45937" y="0"/>
                  </a:moveTo>
                  <a:lnTo>
                    <a:pt x="274468" y="0"/>
                  </a:lnTo>
                  <a:lnTo>
                    <a:pt x="293204" y="23909"/>
                  </a:lnTo>
                  <a:cubicBezTo>
                    <a:pt x="326128" y="93532"/>
                    <a:pt x="307672" y="197178"/>
                    <a:pt x="239122" y="234025"/>
                  </a:cubicBezTo>
                  <a:cubicBezTo>
                    <a:pt x="182393" y="263947"/>
                    <a:pt x="47115" y="217086"/>
                    <a:pt x="15869" y="157652"/>
                  </a:cubicBezTo>
                  <a:cubicBezTo>
                    <a:pt x="516" y="127173"/>
                    <a:pt x="-6567" y="93053"/>
                    <a:pt x="7842" y="64871"/>
                  </a:cubicBezTo>
                  <a:cubicBezTo>
                    <a:pt x="17883" y="45414"/>
                    <a:pt x="28739" y="24559"/>
                    <a:pt x="41423" y="5765"/>
                  </a:cubicBezTo>
                  <a:lnTo>
                    <a:pt x="4593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06697100-AA64-2947-A15E-9295EE42DFF7}"/>
                </a:ext>
              </a:extLst>
            </p:cNvPr>
            <p:cNvSpPr/>
            <p:nvPr userDrawn="1"/>
          </p:nvSpPr>
          <p:spPr>
            <a:xfrm>
              <a:off x="0" y="131335"/>
              <a:ext cx="217759" cy="302444"/>
            </a:xfrm>
            <a:custGeom>
              <a:avLst/>
              <a:gdLst>
                <a:gd name="connsiteX0" fmla="*/ 58191 w 217759"/>
                <a:gd name="connsiteY0" fmla="*/ 1386 h 302444"/>
                <a:gd name="connsiteX1" fmla="*/ 198262 w 217759"/>
                <a:gd name="connsiteY1" fmla="*/ 58255 h 302444"/>
                <a:gd name="connsiteX2" fmla="*/ 122421 w 217759"/>
                <a:gd name="connsiteY2" fmla="*/ 297093 h 302444"/>
                <a:gd name="connsiteX3" fmla="*/ 30992 w 217759"/>
                <a:gd name="connsiteY3" fmla="*/ 289357 h 302444"/>
                <a:gd name="connsiteX4" fmla="*/ 0 w 217759"/>
                <a:gd name="connsiteY4" fmla="*/ 271031 h 302444"/>
                <a:gd name="connsiteX5" fmla="*/ 0 w 217759"/>
                <a:gd name="connsiteY5" fmla="*/ 19972 h 302444"/>
                <a:gd name="connsiteX6" fmla="*/ 1959 w 217759"/>
                <a:gd name="connsiteY6" fmla="*/ 18430 h 302444"/>
                <a:gd name="connsiteX7" fmla="*/ 58191 w 217759"/>
                <a:gd name="connsiteY7" fmla="*/ 1386 h 302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7759" h="302444">
                  <a:moveTo>
                    <a:pt x="58191" y="1386"/>
                  </a:moveTo>
                  <a:cubicBezTo>
                    <a:pt x="116006" y="-5847"/>
                    <a:pt x="174604" y="15546"/>
                    <a:pt x="198262" y="58255"/>
                  </a:cubicBezTo>
                  <a:cubicBezTo>
                    <a:pt x="243136" y="141428"/>
                    <a:pt x="207530" y="256791"/>
                    <a:pt x="122421" y="297093"/>
                  </a:cubicBezTo>
                  <a:cubicBezTo>
                    <a:pt x="102506" y="306469"/>
                    <a:pt x="65859" y="303299"/>
                    <a:pt x="30992" y="289357"/>
                  </a:cubicBezTo>
                  <a:lnTo>
                    <a:pt x="0" y="271031"/>
                  </a:lnTo>
                  <a:lnTo>
                    <a:pt x="0" y="19972"/>
                  </a:lnTo>
                  <a:lnTo>
                    <a:pt x="1959" y="18430"/>
                  </a:lnTo>
                  <a:cubicBezTo>
                    <a:pt x="19734" y="9388"/>
                    <a:pt x="38919" y="3796"/>
                    <a:pt x="58191" y="138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8D3B868-A5B9-F444-B9B9-2F9281CCD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599" y="174625"/>
            <a:ext cx="10706101" cy="61277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BE30A-7C84-0643-98A6-231343E19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599" y="1409700"/>
            <a:ext cx="5207001" cy="45593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CCC174-1957-774F-9B38-9DDDB8287A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10046" y="6356350"/>
            <a:ext cx="2743200" cy="365125"/>
          </a:xfrm>
        </p:spPr>
        <p:txBody>
          <a:bodyPr/>
          <a:lstStyle>
            <a:lvl1pPr>
              <a:defRPr sz="1600" b="1" i="0">
                <a:solidFill>
                  <a:srgbClr val="FDFAFF">
                    <a:alpha val="50372"/>
                  </a:srgbClr>
                </a:solidFill>
              </a:defRPr>
            </a:lvl1pPr>
          </a:lstStyle>
          <a:p>
            <a:fld id="{115DC55E-5633-6D44-86E4-2927CD8D08D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77728DC-BEBB-854D-BC5B-C5BE9699B8B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603999" y="1409700"/>
            <a:ext cx="5207001" cy="45593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9F9C5D7-5A63-504C-A6E3-B14CF8D90DBF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1117599" y="901700"/>
            <a:ext cx="5207001" cy="50800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3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  <a:lvl4pPr marL="1371600" indent="0">
              <a:buNone/>
              <a:defRPr sz="14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sub header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A826216-56BF-6642-9541-17A622326C49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603999" y="901700"/>
            <a:ext cx="5207001" cy="50800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3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  <a:lvl4pPr marL="1371600" indent="0">
              <a:buNone/>
              <a:defRPr sz="14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sub header</a:t>
            </a:r>
          </a:p>
        </p:txBody>
      </p:sp>
    </p:spTree>
    <p:extLst>
      <p:ext uri="{BB962C8B-B14F-4D97-AF65-F5344CB8AC3E}">
        <p14:creationId xmlns:p14="http://schemas.microsoft.com/office/powerpoint/2010/main" val="3961651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3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raphic 20">
            <a:extLst>
              <a:ext uri="{FF2B5EF4-FFF2-40B4-BE49-F238E27FC236}">
                <a16:creationId xmlns:a16="http://schemas.microsoft.com/office/drawing/2014/main" id="{CB943A90-5F91-DF46-ACFF-59BE2D78EB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36337" b="57189"/>
          <a:stretch/>
        </p:blipFill>
        <p:spPr>
          <a:xfrm>
            <a:off x="11079492" y="6113463"/>
            <a:ext cx="1112508" cy="744537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36978FC7-1139-A64A-8875-1F70BF590899}"/>
              </a:ext>
            </a:extLst>
          </p:cNvPr>
          <p:cNvGrpSpPr/>
          <p:nvPr userDrawn="1"/>
        </p:nvGrpSpPr>
        <p:grpSpPr>
          <a:xfrm>
            <a:off x="0" y="0"/>
            <a:ext cx="1141898" cy="853629"/>
            <a:chOff x="0" y="0"/>
            <a:chExt cx="1141898" cy="853629"/>
          </a:xfrm>
        </p:grpSpPr>
        <p:sp>
          <p:nvSpPr>
            <p:cNvPr id="23" name="Graphic 5">
              <a:extLst>
                <a:ext uri="{FF2B5EF4-FFF2-40B4-BE49-F238E27FC236}">
                  <a16:creationId xmlns:a16="http://schemas.microsoft.com/office/drawing/2014/main" id="{6000532A-8FEF-CE4C-857C-1DA4B0AEFA74}"/>
                </a:ext>
              </a:extLst>
            </p:cNvPr>
            <p:cNvSpPr/>
            <p:nvPr/>
          </p:nvSpPr>
          <p:spPr>
            <a:xfrm rot="9099113">
              <a:off x="188194" y="456315"/>
              <a:ext cx="165959" cy="159342"/>
            </a:xfrm>
            <a:custGeom>
              <a:avLst/>
              <a:gdLst>
                <a:gd name="connsiteX0" fmla="*/ 78512 w 165959"/>
                <a:gd name="connsiteY0" fmla="*/ 158774 h 159342"/>
                <a:gd name="connsiteX1" fmla="*/ 164501 w 165959"/>
                <a:gd name="connsiteY1" fmla="*/ 74157 h 159342"/>
                <a:gd name="connsiteX2" fmla="*/ 164504 w 165959"/>
                <a:gd name="connsiteY2" fmla="*/ 72947 h 159342"/>
                <a:gd name="connsiteX3" fmla="*/ 78991 w 165959"/>
                <a:gd name="connsiteY3" fmla="*/ -465 h 159342"/>
                <a:gd name="connsiteX4" fmla="*/ -1357 w 165959"/>
                <a:gd name="connsiteY4" fmla="*/ 78732 h 159342"/>
                <a:gd name="connsiteX5" fmla="*/ 70746 w 165959"/>
                <a:gd name="connsiteY5" fmla="*/ 158780 h 159342"/>
                <a:gd name="connsiteX6" fmla="*/ 78510 w 165959"/>
                <a:gd name="connsiteY6" fmla="*/ 158774 h 159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959" h="159342">
                  <a:moveTo>
                    <a:pt x="78512" y="158774"/>
                  </a:moveTo>
                  <a:cubicBezTo>
                    <a:pt x="125538" y="159240"/>
                    <a:pt x="164036" y="121356"/>
                    <a:pt x="164501" y="74157"/>
                  </a:cubicBezTo>
                  <a:cubicBezTo>
                    <a:pt x="164505" y="73754"/>
                    <a:pt x="164505" y="73350"/>
                    <a:pt x="164504" y="72947"/>
                  </a:cubicBezTo>
                  <a:cubicBezTo>
                    <a:pt x="164504" y="34493"/>
                    <a:pt x="123430" y="-706"/>
                    <a:pt x="78991" y="-465"/>
                  </a:cubicBezTo>
                  <a:cubicBezTo>
                    <a:pt x="23263" y="-465"/>
                    <a:pt x="-2198" y="24850"/>
                    <a:pt x="-1357" y="78732"/>
                  </a:cubicBezTo>
                  <a:cubicBezTo>
                    <a:pt x="-3469" y="120820"/>
                    <a:pt x="28812" y="156659"/>
                    <a:pt x="70746" y="158780"/>
                  </a:cubicBezTo>
                  <a:cubicBezTo>
                    <a:pt x="73332" y="158911"/>
                    <a:pt x="75924" y="158908"/>
                    <a:pt x="78510" y="158774"/>
                  </a:cubicBezTo>
                  <a:close/>
                </a:path>
              </a:pathLst>
            </a:custGeom>
            <a:solidFill>
              <a:srgbClr val="E4600E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Graphic 5">
              <a:extLst>
                <a:ext uri="{FF2B5EF4-FFF2-40B4-BE49-F238E27FC236}">
                  <a16:creationId xmlns:a16="http://schemas.microsoft.com/office/drawing/2014/main" id="{F6C7553E-04BC-E144-AB8A-628C6E02A54D}"/>
                </a:ext>
              </a:extLst>
            </p:cNvPr>
            <p:cNvSpPr/>
            <p:nvPr/>
          </p:nvSpPr>
          <p:spPr>
            <a:xfrm rot="9099113">
              <a:off x="332063" y="671597"/>
              <a:ext cx="134163" cy="137613"/>
            </a:xfrm>
            <a:custGeom>
              <a:avLst/>
              <a:gdLst>
                <a:gd name="connsiteX0" fmla="*/ 64963 w 134163"/>
                <a:gd name="connsiteY0" fmla="*/ 137122 h 137613"/>
                <a:gd name="connsiteX1" fmla="*/ 132684 w 134163"/>
                <a:gd name="connsiteY1" fmla="*/ 72784 h 137613"/>
                <a:gd name="connsiteX2" fmla="*/ 132581 w 134163"/>
                <a:gd name="connsiteY2" fmla="*/ 66845 h 137613"/>
                <a:gd name="connsiteX3" fmla="*/ 68086 w 134163"/>
                <a:gd name="connsiteY3" fmla="*/ -418 h 137613"/>
                <a:gd name="connsiteX4" fmla="*/ -1453 w 134163"/>
                <a:gd name="connsiteY4" fmla="*/ 63229 h 137613"/>
                <a:gd name="connsiteX5" fmla="*/ 64963 w 134163"/>
                <a:gd name="connsiteY5" fmla="*/ 137122 h 137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163" h="137613">
                  <a:moveTo>
                    <a:pt x="64963" y="137122"/>
                  </a:moveTo>
                  <a:cubicBezTo>
                    <a:pt x="101365" y="138125"/>
                    <a:pt x="131685" y="109320"/>
                    <a:pt x="132684" y="72784"/>
                  </a:cubicBezTo>
                  <a:cubicBezTo>
                    <a:pt x="132738" y="70804"/>
                    <a:pt x="132703" y="68822"/>
                    <a:pt x="132581" y="66845"/>
                  </a:cubicBezTo>
                  <a:cubicBezTo>
                    <a:pt x="132581" y="26101"/>
                    <a:pt x="107360" y="-178"/>
                    <a:pt x="68086" y="-418"/>
                  </a:cubicBezTo>
                  <a:cubicBezTo>
                    <a:pt x="31491" y="-1789"/>
                    <a:pt x="552" y="26528"/>
                    <a:pt x="-1453" y="63229"/>
                  </a:cubicBezTo>
                  <a:cubicBezTo>
                    <a:pt x="-1692" y="101682"/>
                    <a:pt x="29534" y="136398"/>
                    <a:pt x="64963" y="137122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5">
              <a:extLst>
                <a:ext uri="{FF2B5EF4-FFF2-40B4-BE49-F238E27FC236}">
                  <a16:creationId xmlns:a16="http://schemas.microsoft.com/office/drawing/2014/main" id="{C1298D4B-95F5-CD4E-BDCC-07F1F5E1CCAC}"/>
                </a:ext>
              </a:extLst>
            </p:cNvPr>
            <p:cNvSpPr/>
            <p:nvPr/>
          </p:nvSpPr>
          <p:spPr>
            <a:xfrm rot="9099113">
              <a:off x="969948" y="748545"/>
              <a:ext cx="100945" cy="105084"/>
            </a:xfrm>
            <a:custGeom>
              <a:avLst/>
              <a:gdLst>
                <a:gd name="connsiteX0" fmla="*/ 48311 w 100945"/>
                <a:gd name="connsiteY0" fmla="*/ 104619 h 105084"/>
                <a:gd name="connsiteX1" fmla="*/ 99355 w 100945"/>
                <a:gd name="connsiteY1" fmla="*/ 51941 h 105084"/>
                <a:gd name="connsiteX2" fmla="*/ 51314 w 100945"/>
                <a:gd name="connsiteY2" fmla="*/ -14 h 105084"/>
                <a:gd name="connsiteX3" fmla="*/ -1010 w 100945"/>
                <a:gd name="connsiteY3" fmla="*/ 39636 h 105084"/>
                <a:gd name="connsiteX4" fmla="*/ -1171 w 100945"/>
                <a:gd name="connsiteY4" fmla="*/ 51218 h 105084"/>
                <a:gd name="connsiteX5" fmla="*/ 48311 w 100945"/>
                <a:gd name="connsiteY5" fmla="*/ 104619 h 10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945" h="105084">
                  <a:moveTo>
                    <a:pt x="48311" y="104619"/>
                  </a:moveTo>
                  <a:cubicBezTo>
                    <a:pt x="75575" y="99917"/>
                    <a:pt x="97314" y="83403"/>
                    <a:pt x="99355" y="51941"/>
                  </a:cubicBezTo>
                  <a:cubicBezTo>
                    <a:pt x="101397" y="20479"/>
                    <a:pt x="80259" y="2156"/>
                    <a:pt x="51314" y="-14"/>
                  </a:cubicBezTo>
                  <a:cubicBezTo>
                    <a:pt x="25956" y="-3566"/>
                    <a:pt x="2530" y="14185"/>
                    <a:pt x="-1010" y="39636"/>
                  </a:cubicBezTo>
                  <a:cubicBezTo>
                    <a:pt x="-1543" y="43475"/>
                    <a:pt x="-1597" y="47365"/>
                    <a:pt x="-1171" y="51218"/>
                  </a:cubicBezTo>
                  <a:cubicBezTo>
                    <a:pt x="31" y="76050"/>
                    <a:pt x="11320" y="102931"/>
                    <a:pt x="48311" y="104619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5">
              <a:extLst>
                <a:ext uri="{FF2B5EF4-FFF2-40B4-BE49-F238E27FC236}">
                  <a16:creationId xmlns:a16="http://schemas.microsoft.com/office/drawing/2014/main" id="{C604B861-1498-AF4C-94C6-FBE65E53297B}"/>
                </a:ext>
              </a:extLst>
            </p:cNvPr>
            <p:cNvSpPr/>
            <p:nvPr/>
          </p:nvSpPr>
          <p:spPr>
            <a:xfrm rot="9099113">
              <a:off x="1037867" y="219608"/>
              <a:ext cx="104031" cy="104682"/>
            </a:xfrm>
            <a:custGeom>
              <a:avLst/>
              <a:gdLst>
                <a:gd name="connsiteX0" fmla="*/ 48049 w 104031"/>
                <a:gd name="connsiteY0" fmla="*/ 103986 h 104682"/>
                <a:gd name="connsiteX1" fmla="*/ 102576 w 104031"/>
                <a:gd name="connsiteY1" fmla="*/ 52634 h 104682"/>
                <a:gd name="connsiteX2" fmla="*/ 44686 w 104031"/>
                <a:gd name="connsiteY2" fmla="*/ -405 h 104682"/>
                <a:gd name="connsiteX3" fmla="*/ -1416 w 104031"/>
                <a:gd name="connsiteY3" fmla="*/ 49682 h 104682"/>
                <a:gd name="connsiteX4" fmla="*/ -1072 w 104031"/>
                <a:gd name="connsiteY4" fmla="*/ 53840 h 104682"/>
                <a:gd name="connsiteX5" fmla="*/ 48049 w 104031"/>
                <a:gd name="connsiteY5" fmla="*/ 103986 h 104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031" h="104682">
                  <a:moveTo>
                    <a:pt x="48049" y="103986"/>
                  </a:moveTo>
                  <a:cubicBezTo>
                    <a:pt x="75282" y="100303"/>
                    <a:pt x="97183" y="79677"/>
                    <a:pt x="102576" y="52634"/>
                  </a:cubicBezTo>
                  <a:cubicBezTo>
                    <a:pt x="94649" y="18641"/>
                    <a:pt x="74832" y="-1731"/>
                    <a:pt x="44686" y="-405"/>
                  </a:cubicBezTo>
                  <a:cubicBezTo>
                    <a:pt x="18175" y="648"/>
                    <a:pt x="-2466" y="23073"/>
                    <a:pt x="-1416" y="49682"/>
                  </a:cubicBezTo>
                  <a:cubicBezTo>
                    <a:pt x="-1362" y="51072"/>
                    <a:pt x="-1246" y="52459"/>
                    <a:pt x="-1072" y="53840"/>
                  </a:cubicBezTo>
                  <a:cubicBezTo>
                    <a:pt x="969" y="79877"/>
                    <a:pt x="15982" y="106999"/>
                    <a:pt x="48049" y="103986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Graphic 5">
              <a:extLst>
                <a:ext uri="{FF2B5EF4-FFF2-40B4-BE49-F238E27FC236}">
                  <a16:creationId xmlns:a16="http://schemas.microsoft.com/office/drawing/2014/main" id="{8A7AABAD-3F52-C54D-AA6B-7C81F9C64E27}"/>
                </a:ext>
              </a:extLst>
            </p:cNvPr>
            <p:cNvSpPr/>
            <p:nvPr/>
          </p:nvSpPr>
          <p:spPr>
            <a:xfrm rot="9099113">
              <a:off x="278781" y="125574"/>
              <a:ext cx="305990" cy="284849"/>
            </a:xfrm>
            <a:custGeom>
              <a:avLst/>
              <a:gdLst>
                <a:gd name="connsiteX0" fmla="*/ 304222 w 305990"/>
                <a:gd name="connsiteY0" fmla="*/ 150415 h 284849"/>
                <a:gd name="connsiteX1" fmla="*/ 149891 w 305990"/>
                <a:gd name="connsiteY1" fmla="*/ -385 h 284849"/>
                <a:gd name="connsiteX2" fmla="*/ -1439 w 305990"/>
                <a:gd name="connsiteY2" fmla="*/ 151620 h 284849"/>
                <a:gd name="connsiteX3" fmla="*/ 152894 w 305990"/>
                <a:gd name="connsiteY3" fmla="*/ 284218 h 284849"/>
                <a:gd name="connsiteX4" fmla="*/ 304222 w 305990"/>
                <a:gd name="connsiteY4" fmla="*/ 150415 h 28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990" h="284849">
                  <a:moveTo>
                    <a:pt x="304222" y="150415"/>
                  </a:moveTo>
                  <a:cubicBezTo>
                    <a:pt x="309867" y="72905"/>
                    <a:pt x="238407" y="2989"/>
                    <a:pt x="149891" y="-385"/>
                  </a:cubicBezTo>
                  <a:cubicBezTo>
                    <a:pt x="76868" y="-3278"/>
                    <a:pt x="724" y="71941"/>
                    <a:pt x="-1439" y="151620"/>
                  </a:cubicBezTo>
                  <a:cubicBezTo>
                    <a:pt x="-2880" y="203816"/>
                    <a:pt x="91520" y="280000"/>
                    <a:pt x="152894" y="284218"/>
                  </a:cubicBezTo>
                  <a:cubicBezTo>
                    <a:pt x="214266" y="288437"/>
                    <a:pt x="299779" y="210807"/>
                    <a:pt x="304222" y="150415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Graphic 5">
              <a:extLst>
                <a:ext uri="{FF2B5EF4-FFF2-40B4-BE49-F238E27FC236}">
                  <a16:creationId xmlns:a16="http://schemas.microsoft.com/office/drawing/2014/main" id="{1950E4AA-3BEE-C940-B8D9-7C226D4CFFE4}"/>
                </a:ext>
              </a:extLst>
            </p:cNvPr>
            <p:cNvSpPr/>
            <p:nvPr/>
          </p:nvSpPr>
          <p:spPr>
            <a:xfrm rot="9099113">
              <a:off x="595989" y="347527"/>
              <a:ext cx="182194" cy="194342"/>
            </a:xfrm>
            <a:custGeom>
              <a:avLst/>
              <a:gdLst>
                <a:gd name="connsiteX0" fmla="*/ 99794 w 182194"/>
                <a:gd name="connsiteY0" fmla="*/ 193850 h 194342"/>
                <a:gd name="connsiteX1" fmla="*/ 180624 w 182194"/>
                <a:gd name="connsiteY1" fmla="*/ 75718 h 194342"/>
                <a:gd name="connsiteX2" fmla="*/ 71690 w 182194"/>
                <a:gd name="connsiteY2" fmla="*/ -466 h 194342"/>
                <a:gd name="connsiteX3" fmla="*/ -1452 w 182194"/>
                <a:gd name="connsiteY3" fmla="*/ 90786 h 194342"/>
                <a:gd name="connsiteX4" fmla="*/ 99794 w 182194"/>
                <a:gd name="connsiteY4" fmla="*/ 193850 h 194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194" h="194342">
                  <a:moveTo>
                    <a:pt x="99794" y="193850"/>
                  </a:moveTo>
                  <a:cubicBezTo>
                    <a:pt x="152398" y="192043"/>
                    <a:pt x="177501" y="142258"/>
                    <a:pt x="180624" y="75718"/>
                  </a:cubicBezTo>
                  <a:cubicBezTo>
                    <a:pt x="183145" y="23281"/>
                    <a:pt x="144593" y="10865"/>
                    <a:pt x="71690" y="-466"/>
                  </a:cubicBezTo>
                  <a:cubicBezTo>
                    <a:pt x="41664" y="-466"/>
                    <a:pt x="-371" y="52935"/>
                    <a:pt x="-1452" y="90786"/>
                  </a:cubicBezTo>
                  <a:cubicBezTo>
                    <a:pt x="-1933" y="136713"/>
                    <a:pt x="55116" y="195297"/>
                    <a:pt x="99794" y="193850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EB9E0EA1-6391-3540-B839-DE5D080295EB}"/>
                </a:ext>
              </a:extLst>
            </p:cNvPr>
            <p:cNvSpPr/>
            <p:nvPr userDrawn="1"/>
          </p:nvSpPr>
          <p:spPr>
            <a:xfrm>
              <a:off x="688651" y="0"/>
              <a:ext cx="309069" cy="243315"/>
            </a:xfrm>
            <a:custGeom>
              <a:avLst/>
              <a:gdLst>
                <a:gd name="connsiteX0" fmla="*/ 45937 w 309069"/>
                <a:gd name="connsiteY0" fmla="*/ 0 h 243315"/>
                <a:gd name="connsiteX1" fmla="*/ 274468 w 309069"/>
                <a:gd name="connsiteY1" fmla="*/ 0 h 243315"/>
                <a:gd name="connsiteX2" fmla="*/ 293204 w 309069"/>
                <a:gd name="connsiteY2" fmla="*/ 23909 h 243315"/>
                <a:gd name="connsiteX3" fmla="*/ 239122 w 309069"/>
                <a:gd name="connsiteY3" fmla="*/ 234025 h 243315"/>
                <a:gd name="connsiteX4" fmla="*/ 15869 w 309069"/>
                <a:gd name="connsiteY4" fmla="*/ 157652 h 243315"/>
                <a:gd name="connsiteX5" fmla="*/ 7842 w 309069"/>
                <a:gd name="connsiteY5" fmla="*/ 64871 h 243315"/>
                <a:gd name="connsiteX6" fmla="*/ 41423 w 309069"/>
                <a:gd name="connsiteY6" fmla="*/ 5765 h 243315"/>
                <a:gd name="connsiteX7" fmla="*/ 45937 w 309069"/>
                <a:gd name="connsiteY7" fmla="*/ 0 h 24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9069" h="243315">
                  <a:moveTo>
                    <a:pt x="45937" y="0"/>
                  </a:moveTo>
                  <a:lnTo>
                    <a:pt x="274468" y="0"/>
                  </a:lnTo>
                  <a:lnTo>
                    <a:pt x="293204" y="23909"/>
                  </a:lnTo>
                  <a:cubicBezTo>
                    <a:pt x="326128" y="93532"/>
                    <a:pt x="307672" y="197178"/>
                    <a:pt x="239122" y="234025"/>
                  </a:cubicBezTo>
                  <a:cubicBezTo>
                    <a:pt x="182393" y="263947"/>
                    <a:pt x="47115" y="217086"/>
                    <a:pt x="15869" y="157652"/>
                  </a:cubicBezTo>
                  <a:cubicBezTo>
                    <a:pt x="516" y="127173"/>
                    <a:pt x="-6567" y="93053"/>
                    <a:pt x="7842" y="64871"/>
                  </a:cubicBezTo>
                  <a:cubicBezTo>
                    <a:pt x="17883" y="45414"/>
                    <a:pt x="28739" y="24559"/>
                    <a:pt x="41423" y="5765"/>
                  </a:cubicBezTo>
                  <a:lnTo>
                    <a:pt x="4593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CAA9AA5B-F846-2E49-A817-127F8B9CB9D6}"/>
                </a:ext>
              </a:extLst>
            </p:cNvPr>
            <p:cNvSpPr/>
            <p:nvPr userDrawn="1"/>
          </p:nvSpPr>
          <p:spPr>
            <a:xfrm>
              <a:off x="0" y="131335"/>
              <a:ext cx="217759" cy="302444"/>
            </a:xfrm>
            <a:custGeom>
              <a:avLst/>
              <a:gdLst>
                <a:gd name="connsiteX0" fmla="*/ 58191 w 217759"/>
                <a:gd name="connsiteY0" fmla="*/ 1386 h 302444"/>
                <a:gd name="connsiteX1" fmla="*/ 198262 w 217759"/>
                <a:gd name="connsiteY1" fmla="*/ 58255 h 302444"/>
                <a:gd name="connsiteX2" fmla="*/ 122421 w 217759"/>
                <a:gd name="connsiteY2" fmla="*/ 297093 h 302444"/>
                <a:gd name="connsiteX3" fmla="*/ 30992 w 217759"/>
                <a:gd name="connsiteY3" fmla="*/ 289357 h 302444"/>
                <a:gd name="connsiteX4" fmla="*/ 0 w 217759"/>
                <a:gd name="connsiteY4" fmla="*/ 271031 h 302444"/>
                <a:gd name="connsiteX5" fmla="*/ 0 w 217759"/>
                <a:gd name="connsiteY5" fmla="*/ 19972 h 302444"/>
                <a:gd name="connsiteX6" fmla="*/ 1959 w 217759"/>
                <a:gd name="connsiteY6" fmla="*/ 18430 h 302444"/>
                <a:gd name="connsiteX7" fmla="*/ 58191 w 217759"/>
                <a:gd name="connsiteY7" fmla="*/ 1386 h 302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7759" h="302444">
                  <a:moveTo>
                    <a:pt x="58191" y="1386"/>
                  </a:moveTo>
                  <a:cubicBezTo>
                    <a:pt x="116006" y="-5847"/>
                    <a:pt x="174604" y="15546"/>
                    <a:pt x="198262" y="58255"/>
                  </a:cubicBezTo>
                  <a:cubicBezTo>
                    <a:pt x="243136" y="141428"/>
                    <a:pt x="207530" y="256791"/>
                    <a:pt x="122421" y="297093"/>
                  </a:cubicBezTo>
                  <a:cubicBezTo>
                    <a:pt x="102506" y="306469"/>
                    <a:pt x="65859" y="303299"/>
                    <a:pt x="30992" y="289357"/>
                  </a:cubicBezTo>
                  <a:lnTo>
                    <a:pt x="0" y="271031"/>
                  </a:lnTo>
                  <a:lnTo>
                    <a:pt x="0" y="19972"/>
                  </a:lnTo>
                  <a:lnTo>
                    <a:pt x="1959" y="18430"/>
                  </a:lnTo>
                  <a:cubicBezTo>
                    <a:pt x="19734" y="9388"/>
                    <a:pt x="38919" y="3796"/>
                    <a:pt x="58191" y="138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8D3B868-A5B9-F444-B9B9-2F9281CCD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599" y="174625"/>
            <a:ext cx="10706101" cy="61277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BE30A-7C84-0643-98A6-231343E19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599" y="929480"/>
            <a:ext cx="3368791" cy="503952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CCC174-1957-774F-9B38-9DDDB8287A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10046" y="6356350"/>
            <a:ext cx="2743200" cy="365125"/>
          </a:xfrm>
        </p:spPr>
        <p:txBody>
          <a:bodyPr/>
          <a:lstStyle>
            <a:lvl1pPr>
              <a:defRPr sz="1600" b="1" i="0">
                <a:solidFill>
                  <a:srgbClr val="FDFAFF">
                    <a:alpha val="49763"/>
                  </a:srgbClr>
                </a:solidFill>
              </a:defRPr>
            </a:lvl1pPr>
          </a:lstStyle>
          <a:p>
            <a:fld id="{115DC55E-5633-6D44-86E4-2927CD8D08D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77728DC-BEBB-854D-BC5B-C5BE9699B8B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86254" y="929480"/>
            <a:ext cx="3368791" cy="503952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52F0628-BB0F-274C-9CAD-3EDD2403488B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8454909" y="929480"/>
            <a:ext cx="3368791" cy="503952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137761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lumn content with sub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raphic 27">
            <a:extLst>
              <a:ext uri="{FF2B5EF4-FFF2-40B4-BE49-F238E27FC236}">
                <a16:creationId xmlns:a16="http://schemas.microsoft.com/office/drawing/2014/main" id="{5B4D7FA8-050B-6244-A664-BE20466491F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36337" b="57189"/>
          <a:stretch/>
        </p:blipFill>
        <p:spPr>
          <a:xfrm>
            <a:off x="11079492" y="6113463"/>
            <a:ext cx="1112508" cy="744537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537BD8A9-C091-7445-86B5-2356657AA669}"/>
              </a:ext>
            </a:extLst>
          </p:cNvPr>
          <p:cNvGrpSpPr/>
          <p:nvPr userDrawn="1"/>
        </p:nvGrpSpPr>
        <p:grpSpPr>
          <a:xfrm>
            <a:off x="0" y="0"/>
            <a:ext cx="1141898" cy="853629"/>
            <a:chOff x="0" y="0"/>
            <a:chExt cx="1141898" cy="853629"/>
          </a:xfrm>
        </p:grpSpPr>
        <p:sp>
          <p:nvSpPr>
            <p:cNvPr id="30" name="Graphic 5">
              <a:extLst>
                <a:ext uri="{FF2B5EF4-FFF2-40B4-BE49-F238E27FC236}">
                  <a16:creationId xmlns:a16="http://schemas.microsoft.com/office/drawing/2014/main" id="{1AA75037-6ECF-B645-9888-3062850CC769}"/>
                </a:ext>
              </a:extLst>
            </p:cNvPr>
            <p:cNvSpPr/>
            <p:nvPr/>
          </p:nvSpPr>
          <p:spPr>
            <a:xfrm rot="9099113">
              <a:off x="188194" y="456315"/>
              <a:ext cx="165959" cy="159342"/>
            </a:xfrm>
            <a:custGeom>
              <a:avLst/>
              <a:gdLst>
                <a:gd name="connsiteX0" fmla="*/ 78512 w 165959"/>
                <a:gd name="connsiteY0" fmla="*/ 158774 h 159342"/>
                <a:gd name="connsiteX1" fmla="*/ 164501 w 165959"/>
                <a:gd name="connsiteY1" fmla="*/ 74157 h 159342"/>
                <a:gd name="connsiteX2" fmla="*/ 164504 w 165959"/>
                <a:gd name="connsiteY2" fmla="*/ 72947 h 159342"/>
                <a:gd name="connsiteX3" fmla="*/ 78991 w 165959"/>
                <a:gd name="connsiteY3" fmla="*/ -465 h 159342"/>
                <a:gd name="connsiteX4" fmla="*/ -1357 w 165959"/>
                <a:gd name="connsiteY4" fmla="*/ 78732 h 159342"/>
                <a:gd name="connsiteX5" fmla="*/ 70746 w 165959"/>
                <a:gd name="connsiteY5" fmla="*/ 158780 h 159342"/>
                <a:gd name="connsiteX6" fmla="*/ 78510 w 165959"/>
                <a:gd name="connsiteY6" fmla="*/ 158774 h 159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959" h="159342">
                  <a:moveTo>
                    <a:pt x="78512" y="158774"/>
                  </a:moveTo>
                  <a:cubicBezTo>
                    <a:pt x="125538" y="159240"/>
                    <a:pt x="164036" y="121356"/>
                    <a:pt x="164501" y="74157"/>
                  </a:cubicBezTo>
                  <a:cubicBezTo>
                    <a:pt x="164505" y="73754"/>
                    <a:pt x="164505" y="73350"/>
                    <a:pt x="164504" y="72947"/>
                  </a:cubicBezTo>
                  <a:cubicBezTo>
                    <a:pt x="164504" y="34493"/>
                    <a:pt x="123430" y="-706"/>
                    <a:pt x="78991" y="-465"/>
                  </a:cubicBezTo>
                  <a:cubicBezTo>
                    <a:pt x="23263" y="-465"/>
                    <a:pt x="-2198" y="24850"/>
                    <a:pt x="-1357" y="78732"/>
                  </a:cubicBezTo>
                  <a:cubicBezTo>
                    <a:pt x="-3469" y="120820"/>
                    <a:pt x="28812" y="156659"/>
                    <a:pt x="70746" y="158780"/>
                  </a:cubicBezTo>
                  <a:cubicBezTo>
                    <a:pt x="73332" y="158911"/>
                    <a:pt x="75924" y="158908"/>
                    <a:pt x="78510" y="158774"/>
                  </a:cubicBezTo>
                  <a:close/>
                </a:path>
              </a:pathLst>
            </a:custGeom>
            <a:solidFill>
              <a:srgbClr val="E4600E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Graphic 5">
              <a:extLst>
                <a:ext uri="{FF2B5EF4-FFF2-40B4-BE49-F238E27FC236}">
                  <a16:creationId xmlns:a16="http://schemas.microsoft.com/office/drawing/2014/main" id="{D6A228BA-2FBE-6047-8352-1BD656FF6719}"/>
                </a:ext>
              </a:extLst>
            </p:cNvPr>
            <p:cNvSpPr/>
            <p:nvPr/>
          </p:nvSpPr>
          <p:spPr>
            <a:xfrm rot="9099113">
              <a:off x="332063" y="671597"/>
              <a:ext cx="134163" cy="137613"/>
            </a:xfrm>
            <a:custGeom>
              <a:avLst/>
              <a:gdLst>
                <a:gd name="connsiteX0" fmla="*/ 64963 w 134163"/>
                <a:gd name="connsiteY0" fmla="*/ 137122 h 137613"/>
                <a:gd name="connsiteX1" fmla="*/ 132684 w 134163"/>
                <a:gd name="connsiteY1" fmla="*/ 72784 h 137613"/>
                <a:gd name="connsiteX2" fmla="*/ 132581 w 134163"/>
                <a:gd name="connsiteY2" fmla="*/ 66845 h 137613"/>
                <a:gd name="connsiteX3" fmla="*/ 68086 w 134163"/>
                <a:gd name="connsiteY3" fmla="*/ -418 h 137613"/>
                <a:gd name="connsiteX4" fmla="*/ -1453 w 134163"/>
                <a:gd name="connsiteY4" fmla="*/ 63229 h 137613"/>
                <a:gd name="connsiteX5" fmla="*/ 64963 w 134163"/>
                <a:gd name="connsiteY5" fmla="*/ 137122 h 137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163" h="137613">
                  <a:moveTo>
                    <a:pt x="64963" y="137122"/>
                  </a:moveTo>
                  <a:cubicBezTo>
                    <a:pt x="101365" y="138125"/>
                    <a:pt x="131685" y="109320"/>
                    <a:pt x="132684" y="72784"/>
                  </a:cubicBezTo>
                  <a:cubicBezTo>
                    <a:pt x="132738" y="70804"/>
                    <a:pt x="132703" y="68822"/>
                    <a:pt x="132581" y="66845"/>
                  </a:cubicBezTo>
                  <a:cubicBezTo>
                    <a:pt x="132581" y="26101"/>
                    <a:pt x="107360" y="-178"/>
                    <a:pt x="68086" y="-418"/>
                  </a:cubicBezTo>
                  <a:cubicBezTo>
                    <a:pt x="31491" y="-1789"/>
                    <a:pt x="552" y="26528"/>
                    <a:pt x="-1453" y="63229"/>
                  </a:cubicBezTo>
                  <a:cubicBezTo>
                    <a:pt x="-1692" y="101682"/>
                    <a:pt x="29534" y="136398"/>
                    <a:pt x="64963" y="137122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Graphic 5">
              <a:extLst>
                <a:ext uri="{FF2B5EF4-FFF2-40B4-BE49-F238E27FC236}">
                  <a16:creationId xmlns:a16="http://schemas.microsoft.com/office/drawing/2014/main" id="{09D13ABA-2B14-2547-AB81-4E2967E92982}"/>
                </a:ext>
              </a:extLst>
            </p:cNvPr>
            <p:cNvSpPr/>
            <p:nvPr/>
          </p:nvSpPr>
          <p:spPr>
            <a:xfrm rot="9099113">
              <a:off x="969948" y="748545"/>
              <a:ext cx="100945" cy="105084"/>
            </a:xfrm>
            <a:custGeom>
              <a:avLst/>
              <a:gdLst>
                <a:gd name="connsiteX0" fmla="*/ 48311 w 100945"/>
                <a:gd name="connsiteY0" fmla="*/ 104619 h 105084"/>
                <a:gd name="connsiteX1" fmla="*/ 99355 w 100945"/>
                <a:gd name="connsiteY1" fmla="*/ 51941 h 105084"/>
                <a:gd name="connsiteX2" fmla="*/ 51314 w 100945"/>
                <a:gd name="connsiteY2" fmla="*/ -14 h 105084"/>
                <a:gd name="connsiteX3" fmla="*/ -1010 w 100945"/>
                <a:gd name="connsiteY3" fmla="*/ 39636 h 105084"/>
                <a:gd name="connsiteX4" fmla="*/ -1171 w 100945"/>
                <a:gd name="connsiteY4" fmla="*/ 51218 h 105084"/>
                <a:gd name="connsiteX5" fmla="*/ 48311 w 100945"/>
                <a:gd name="connsiteY5" fmla="*/ 104619 h 10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945" h="105084">
                  <a:moveTo>
                    <a:pt x="48311" y="104619"/>
                  </a:moveTo>
                  <a:cubicBezTo>
                    <a:pt x="75575" y="99917"/>
                    <a:pt x="97314" y="83403"/>
                    <a:pt x="99355" y="51941"/>
                  </a:cubicBezTo>
                  <a:cubicBezTo>
                    <a:pt x="101397" y="20479"/>
                    <a:pt x="80259" y="2156"/>
                    <a:pt x="51314" y="-14"/>
                  </a:cubicBezTo>
                  <a:cubicBezTo>
                    <a:pt x="25956" y="-3566"/>
                    <a:pt x="2530" y="14185"/>
                    <a:pt x="-1010" y="39636"/>
                  </a:cubicBezTo>
                  <a:cubicBezTo>
                    <a:pt x="-1543" y="43475"/>
                    <a:pt x="-1597" y="47365"/>
                    <a:pt x="-1171" y="51218"/>
                  </a:cubicBezTo>
                  <a:cubicBezTo>
                    <a:pt x="31" y="76050"/>
                    <a:pt x="11320" y="102931"/>
                    <a:pt x="48311" y="104619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Graphic 5">
              <a:extLst>
                <a:ext uri="{FF2B5EF4-FFF2-40B4-BE49-F238E27FC236}">
                  <a16:creationId xmlns:a16="http://schemas.microsoft.com/office/drawing/2014/main" id="{D5130B55-4481-9048-81B4-9A25B3DB27B0}"/>
                </a:ext>
              </a:extLst>
            </p:cNvPr>
            <p:cNvSpPr/>
            <p:nvPr/>
          </p:nvSpPr>
          <p:spPr>
            <a:xfrm rot="9099113">
              <a:off x="1037867" y="219608"/>
              <a:ext cx="104031" cy="104682"/>
            </a:xfrm>
            <a:custGeom>
              <a:avLst/>
              <a:gdLst>
                <a:gd name="connsiteX0" fmla="*/ 48049 w 104031"/>
                <a:gd name="connsiteY0" fmla="*/ 103986 h 104682"/>
                <a:gd name="connsiteX1" fmla="*/ 102576 w 104031"/>
                <a:gd name="connsiteY1" fmla="*/ 52634 h 104682"/>
                <a:gd name="connsiteX2" fmla="*/ 44686 w 104031"/>
                <a:gd name="connsiteY2" fmla="*/ -405 h 104682"/>
                <a:gd name="connsiteX3" fmla="*/ -1416 w 104031"/>
                <a:gd name="connsiteY3" fmla="*/ 49682 h 104682"/>
                <a:gd name="connsiteX4" fmla="*/ -1072 w 104031"/>
                <a:gd name="connsiteY4" fmla="*/ 53840 h 104682"/>
                <a:gd name="connsiteX5" fmla="*/ 48049 w 104031"/>
                <a:gd name="connsiteY5" fmla="*/ 103986 h 104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031" h="104682">
                  <a:moveTo>
                    <a:pt x="48049" y="103986"/>
                  </a:moveTo>
                  <a:cubicBezTo>
                    <a:pt x="75282" y="100303"/>
                    <a:pt x="97183" y="79677"/>
                    <a:pt x="102576" y="52634"/>
                  </a:cubicBezTo>
                  <a:cubicBezTo>
                    <a:pt x="94649" y="18641"/>
                    <a:pt x="74832" y="-1731"/>
                    <a:pt x="44686" y="-405"/>
                  </a:cubicBezTo>
                  <a:cubicBezTo>
                    <a:pt x="18175" y="648"/>
                    <a:pt x="-2466" y="23073"/>
                    <a:pt x="-1416" y="49682"/>
                  </a:cubicBezTo>
                  <a:cubicBezTo>
                    <a:pt x="-1362" y="51072"/>
                    <a:pt x="-1246" y="52459"/>
                    <a:pt x="-1072" y="53840"/>
                  </a:cubicBezTo>
                  <a:cubicBezTo>
                    <a:pt x="969" y="79877"/>
                    <a:pt x="15982" y="106999"/>
                    <a:pt x="48049" y="103986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Graphic 5">
              <a:extLst>
                <a:ext uri="{FF2B5EF4-FFF2-40B4-BE49-F238E27FC236}">
                  <a16:creationId xmlns:a16="http://schemas.microsoft.com/office/drawing/2014/main" id="{04DB5488-C2F0-8D49-AF2E-954C84F01CBC}"/>
                </a:ext>
              </a:extLst>
            </p:cNvPr>
            <p:cNvSpPr/>
            <p:nvPr/>
          </p:nvSpPr>
          <p:spPr>
            <a:xfrm rot="9099113">
              <a:off x="278781" y="125574"/>
              <a:ext cx="305990" cy="284849"/>
            </a:xfrm>
            <a:custGeom>
              <a:avLst/>
              <a:gdLst>
                <a:gd name="connsiteX0" fmla="*/ 304222 w 305990"/>
                <a:gd name="connsiteY0" fmla="*/ 150415 h 284849"/>
                <a:gd name="connsiteX1" fmla="*/ 149891 w 305990"/>
                <a:gd name="connsiteY1" fmla="*/ -385 h 284849"/>
                <a:gd name="connsiteX2" fmla="*/ -1439 w 305990"/>
                <a:gd name="connsiteY2" fmla="*/ 151620 h 284849"/>
                <a:gd name="connsiteX3" fmla="*/ 152894 w 305990"/>
                <a:gd name="connsiteY3" fmla="*/ 284218 h 284849"/>
                <a:gd name="connsiteX4" fmla="*/ 304222 w 305990"/>
                <a:gd name="connsiteY4" fmla="*/ 150415 h 28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990" h="284849">
                  <a:moveTo>
                    <a:pt x="304222" y="150415"/>
                  </a:moveTo>
                  <a:cubicBezTo>
                    <a:pt x="309867" y="72905"/>
                    <a:pt x="238407" y="2989"/>
                    <a:pt x="149891" y="-385"/>
                  </a:cubicBezTo>
                  <a:cubicBezTo>
                    <a:pt x="76868" y="-3278"/>
                    <a:pt x="724" y="71941"/>
                    <a:pt x="-1439" y="151620"/>
                  </a:cubicBezTo>
                  <a:cubicBezTo>
                    <a:pt x="-2880" y="203816"/>
                    <a:pt x="91520" y="280000"/>
                    <a:pt x="152894" y="284218"/>
                  </a:cubicBezTo>
                  <a:cubicBezTo>
                    <a:pt x="214266" y="288437"/>
                    <a:pt x="299779" y="210807"/>
                    <a:pt x="304222" y="150415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Graphic 5">
              <a:extLst>
                <a:ext uri="{FF2B5EF4-FFF2-40B4-BE49-F238E27FC236}">
                  <a16:creationId xmlns:a16="http://schemas.microsoft.com/office/drawing/2014/main" id="{37A9E17C-F9AA-4546-BACB-C47733C5AD7D}"/>
                </a:ext>
              </a:extLst>
            </p:cNvPr>
            <p:cNvSpPr/>
            <p:nvPr/>
          </p:nvSpPr>
          <p:spPr>
            <a:xfrm rot="9099113">
              <a:off x="595989" y="347527"/>
              <a:ext cx="182194" cy="194342"/>
            </a:xfrm>
            <a:custGeom>
              <a:avLst/>
              <a:gdLst>
                <a:gd name="connsiteX0" fmla="*/ 99794 w 182194"/>
                <a:gd name="connsiteY0" fmla="*/ 193850 h 194342"/>
                <a:gd name="connsiteX1" fmla="*/ 180624 w 182194"/>
                <a:gd name="connsiteY1" fmla="*/ 75718 h 194342"/>
                <a:gd name="connsiteX2" fmla="*/ 71690 w 182194"/>
                <a:gd name="connsiteY2" fmla="*/ -466 h 194342"/>
                <a:gd name="connsiteX3" fmla="*/ -1452 w 182194"/>
                <a:gd name="connsiteY3" fmla="*/ 90786 h 194342"/>
                <a:gd name="connsiteX4" fmla="*/ 99794 w 182194"/>
                <a:gd name="connsiteY4" fmla="*/ 193850 h 194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194" h="194342">
                  <a:moveTo>
                    <a:pt x="99794" y="193850"/>
                  </a:moveTo>
                  <a:cubicBezTo>
                    <a:pt x="152398" y="192043"/>
                    <a:pt x="177501" y="142258"/>
                    <a:pt x="180624" y="75718"/>
                  </a:cubicBezTo>
                  <a:cubicBezTo>
                    <a:pt x="183145" y="23281"/>
                    <a:pt x="144593" y="10865"/>
                    <a:pt x="71690" y="-466"/>
                  </a:cubicBezTo>
                  <a:cubicBezTo>
                    <a:pt x="41664" y="-466"/>
                    <a:pt x="-371" y="52935"/>
                    <a:pt x="-1452" y="90786"/>
                  </a:cubicBezTo>
                  <a:cubicBezTo>
                    <a:pt x="-1933" y="136713"/>
                    <a:pt x="55116" y="195297"/>
                    <a:pt x="99794" y="193850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3CD9A97D-8B61-5842-BCF8-4A71944A170D}"/>
                </a:ext>
              </a:extLst>
            </p:cNvPr>
            <p:cNvSpPr/>
            <p:nvPr userDrawn="1"/>
          </p:nvSpPr>
          <p:spPr>
            <a:xfrm>
              <a:off x="688651" y="0"/>
              <a:ext cx="309069" cy="243315"/>
            </a:xfrm>
            <a:custGeom>
              <a:avLst/>
              <a:gdLst>
                <a:gd name="connsiteX0" fmla="*/ 45937 w 309069"/>
                <a:gd name="connsiteY0" fmla="*/ 0 h 243315"/>
                <a:gd name="connsiteX1" fmla="*/ 274468 w 309069"/>
                <a:gd name="connsiteY1" fmla="*/ 0 h 243315"/>
                <a:gd name="connsiteX2" fmla="*/ 293204 w 309069"/>
                <a:gd name="connsiteY2" fmla="*/ 23909 h 243315"/>
                <a:gd name="connsiteX3" fmla="*/ 239122 w 309069"/>
                <a:gd name="connsiteY3" fmla="*/ 234025 h 243315"/>
                <a:gd name="connsiteX4" fmla="*/ 15869 w 309069"/>
                <a:gd name="connsiteY4" fmla="*/ 157652 h 243315"/>
                <a:gd name="connsiteX5" fmla="*/ 7842 w 309069"/>
                <a:gd name="connsiteY5" fmla="*/ 64871 h 243315"/>
                <a:gd name="connsiteX6" fmla="*/ 41423 w 309069"/>
                <a:gd name="connsiteY6" fmla="*/ 5765 h 243315"/>
                <a:gd name="connsiteX7" fmla="*/ 45937 w 309069"/>
                <a:gd name="connsiteY7" fmla="*/ 0 h 24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9069" h="243315">
                  <a:moveTo>
                    <a:pt x="45937" y="0"/>
                  </a:moveTo>
                  <a:lnTo>
                    <a:pt x="274468" y="0"/>
                  </a:lnTo>
                  <a:lnTo>
                    <a:pt x="293204" y="23909"/>
                  </a:lnTo>
                  <a:cubicBezTo>
                    <a:pt x="326128" y="93532"/>
                    <a:pt x="307672" y="197178"/>
                    <a:pt x="239122" y="234025"/>
                  </a:cubicBezTo>
                  <a:cubicBezTo>
                    <a:pt x="182393" y="263947"/>
                    <a:pt x="47115" y="217086"/>
                    <a:pt x="15869" y="157652"/>
                  </a:cubicBezTo>
                  <a:cubicBezTo>
                    <a:pt x="516" y="127173"/>
                    <a:pt x="-6567" y="93053"/>
                    <a:pt x="7842" y="64871"/>
                  </a:cubicBezTo>
                  <a:cubicBezTo>
                    <a:pt x="17883" y="45414"/>
                    <a:pt x="28739" y="24559"/>
                    <a:pt x="41423" y="5765"/>
                  </a:cubicBezTo>
                  <a:lnTo>
                    <a:pt x="4593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0EA6E205-699C-2544-8CCF-CEB9255ABD0D}"/>
                </a:ext>
              </a:extLst>
            </p:cNvPr>
            <p:cNvSpPr/>
            <p:nvPr userDrawn="1"/>
          </p:nvSpPr>
          <p:spPr>
            <a:xfrm>
              <a:off x="0" y="131335"/>
              <a:ext cx="217759" cy="302444"/>
            </a:xfrm>
            <a:custGeom>
              <a:avLst/>
              <a:gdLst>
                <a:gd name="connsiteX0" fmla="*/ 58191 w 217759"/>
                <a:gd name="connsiteY0" fmla="*/ 1386 h 302444"/>
                <a:gd name="connsiteX1" fmla="*/ 198262 w 217759"/>
                <a:gd name="connsiteY1" fmla="*/ 58255 h 302444"/>
                <a:gd name="connsiteX2" fmla="*/ 122421 w 217759"/>
                <a:gd name="connsiteY2" fmla="*/ 297093 h 302444"/>
                <a:gd name="connsiteX3" fmla="*/ 30992 w 217759"/>
                <a:gd name="connsiteY3" fmla="*/ 289357 h 302444"/>
                <a:gd name="connsiteX4" fmla="*/ 0 w 217759"/>
                <a:gd name="connsiteY4" fmla="*/ 271031 h 302444"/>
                <a:gd name="connsiteX5" fmla="*/ 0 w 217759"/>
                <a:gd name="connsiteY5" fmla="*/ 19972 h 302444"/>
                <a:gd name="connsiteX6" fmla="*/ 1959 w 217759"/>
                <a:gd name="connsiteY6" fmla="*/ 18430 h 302444"/>
                <a:gd name="connsiteX7" fmla="*/ 58191 w 217759"/>
                <a:gd name="connsiteY7" fmla="*/ 1386 h 302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7759" h="302444">
                  <a:moveTo>
                    <a:pt x="58191" y="1386"/>
                  </a:moveTo>
                  <a:cubicBezTo>
                    <a:pt x="116006" y="-5847"/>
                    <a:pt x="174604" y="15546"/>
                    <a:pt x="198262" y="58255"/>
                  </a:cubicBezTo>
                  <a:cubicBezTo>
                    <a:pt x="243136" y="141428"/>
                    <a:pt x="207530" y="256791"/>
                    <a:pt x="122421" y="297093"/>
                  </a:cubicBezTo>
                  <a:cubicBezTo>
                    <a:pt x="102506" y="306469"/>
                    <a:pt x="65859" y="303299"/>
                    <a:pt x="30992" y="289357"/>
                  </a:cubicBezTo>
                  <a:lnTo>
                    <a:pt x="0" y="271031"/>
                  </a:lnTo>
                  <a:lnTo>
                    <a:pt x="0" y="19972"/>
                  </a:lnTo>
                  <a:lnTo>
                    <a:pt x="1959" y="18430"/>
                  </a:lnTo>
                  <a:cubicBezTo>
                    <a:pt x="19734" y="9388"/>
                    <a:pt x="38919" y="3796"/>
                    <a:pt x="58191" y="138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8D3B868-A5B9-F444-B9B9-2F9281CCD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599" y="174625"/>
            <a:ext cx="10706101" cy="61277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CCC174-1957-774F-9B38-9DDDB8287A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10046" y="6356350"/>
            <a:ext cx="2743200" cy="365125"/>
          </a:xfrm>
        </p:spPr>
        <p:txBody>
          <a:bodyPr/>
          <a:lstStyle>
            <a:lvl1pPr>
              <a:defRPr sz="1600" b="1" i="0">
                <a:solidFill>
                  <a:srgbClr val="FDFAFF">
                    <a:alpha val="49763"/>
                  </a:srgbClr>
                </a:solidFill>
              </a:defRPr>
            </a:lvl1pPr>
          </a:lstStyle>
          <a:p>
            <a:fld id="{115DC55E-5633-6D44-86E4-2927CD8D08D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A9A76F-CB83-5545-921B-27AD81F20FA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117599" y="1680883"/>
            <a:ext cx="3368791" cy="4247776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A8EA0F5-DA10-3A42-A7DC-C9A428803417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1117599" y="901700"/>
            <a:ext cx="3368791" cy="72539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3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  <a:lvl4pPr marL="1371600" indent="0">
              <a:buNone/>
              <a:defRPr sz="14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sub header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CC401F6-E73E-2F40-908A-FD46B503BB3B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786254" y="1680883"/>
            <a:ext cx="3368791" cy="4247776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BDF5AEE-8D7B-1648-B139-63AD8CD0B67D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4786254" y="901700"/>
            <a:ext cx="3368791" cy="72539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3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  <a:lvl4pPr marL="1371600" indent="0">
              <a:buNone/>
              <a:defRPr sz="14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sub header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938DB58-E75F-B54D-8D22-37A401F63BE6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8454909" y="1680883"/>
            <a:ext cx="3368791" cy="4247776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93D6E95-CDC4-F14D-87B4-F2B5BDD9843C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8454909" y="901700"/>
            <a:ext cx="3368791" cy="72539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3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  <a:lvl4pPr marL="1371600" indent="0">
              <a:buNone/>
              <a:defRPr sz="14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sub header</a:t>
            </a:r>
          </a:p>
        </p:txBody>
      </p:sp>
    </p:spTree>
    <p:extLst>
      <p:ext uri="{BB962C8B-B14F-4D97-AF65-F5344CB8AC3E}">
        <p14:creationId xmlns:p14="http://schemas.microsoft.com/office/powerpoint/2010/main" val="1178636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1 circular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8A138551-82C8-2D42-8614-5E6E8916808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399008" y="-12460"/>
            <a:ext cx="4792992" cy="6882920"/>
          </a:xfrm>
          <a:custGeom>
            <a:avLst/>
            <a:gdLst>
              <a:gd name="connsiteX0" fmla="*/ 1193836 w 3988240"/>
              <a:gd name="connsiteY0" fmla="*/ 0 h 5727265"/>
              <a:gd name="connsiteX1" fmla="*/ 3988240 w 3988240"/>
              <a:gd name="connsiteY1" fmla="*/ 0 h 5727265"/>
              <a:gd name="connsiteX2" fmla="*/ 3988240 w 3988240"/>
              <a:gd name="connsiteY2" fmla="*/ 5727265 h 5727265"/>
              <a:gd name="connsiteX3" fmla="*/ 1848876 w 3988240"/>
              <a:gd name="connsiteY3" fmla="*/ 5727265 h 5727265"/>
              <a:gd name="connsiteX4" fmla="*/ 1734208 w 3988240"/>
              <a:gd name="connsiteY4" fmla="*/ 5679046 h 5727265"/>
              <a:gd name="connsiteX5" fmla="*/ 1381921 w 3988240"/>
              <a:gd name="connsiteY5" fmla="*/ 5471767 h 5727265"/>
              <a:gd name="connsiteX6" fmla="*/ 514889 w 3988240"/>
              <a:gd name="connsiteY6" fmla="*/ 1066126 h 5727265"/>
              <a:gd name="connsiteX7" fmla="*/ 1159972 w 3988240"/>
              <a:gd name="connsiteY7" fmla="*/ 37894 h 5727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88240" h="5727265">
                <a:moveTo>
                  <a:pt x="1193836" y="0"/>
                </a:moveTo>
                <a:lnTo>
                  <a:pt x="3988240" y="0"/>
                </a:lnTo>
                <a:lnTo>
                  <a:pt x="3988240" y="5727265"/>
                </a:lnTo>
                <a:lnTo>
                  <a:pt x="1848876" y="5727265"/>
                </a:lnTo>
                <a:lnTo>
                  <a:pt x="1734208" y="5679046"/>
                </a:lnTo>
                <a:cubicBezTo>
                  <a:pt x="1614939" y="5622705"/>
                  <a:pt x="1497346" y="5554310"/>
                  <a:pt x="1381921" y="5471767"/>
                </a:cubicBezTo>
                <a:cubicBezTo>
                  <a:pt x="-83260" y="4423435"/>
                  <a:pt x="-401912" y="2821857"/>
                  <a:pt x="514889" y="1066126"/>
                </a:cubicBezTo>
                <a:cubicBezTo>
                  <a:pt x="750383" y="615431"/>
                  <a:pt x="956464" y="282651"/>
                  <a:pt x="1159972" y="37894"/>
                </a:cubicBezTo>
                <a:close/>
              </a:path>
            </a:pathLst>
          </a:custGeom>
          <a:solidFill>
            <a:srgbClr val="D6D4D8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1">
                <a:solidFill>
                  <a:srgbClr val="828282"/>
                </a:solidFill>
              </a:defRPr>
            </a:lvl1pPr>
          </a:lstStyle>
          <a:p>
            <a:r>
              <a:rPr lang="en-US" dirty="0"/>
              <a:t>Drag picture into here</a:t>
            </a:r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67F30D74-D6EA-5A47-A454-AFFA6AFD511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36337" b="57189"/>
          <a:stretch/>
        </p:blipFill>
        <p:spPr>
          <a:xfrm>
            <a:off x="11079492" y="6113463"/>
            <a:ext cx="1112508" cy="744537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CDA35F50-29CA-134A-A38D-D1279633A192}"/>
              </a:ext>
            </a:extLst>
          </p:cNvPr>
          <p:cNvGrpSpPr/>
          <p:nvPr userDrawn="1"/>
        </p:nvGrpSpPr>
        <p:grpSpPr>
          <a:xfrm>
            <a:off x="0" y="0"/>
            <a:ext cx="1141898" cy="853629"/>
            <a:chOff x="0" y="0"/>
            <a:chExt cx="1141898" cy="853629"/>
          </a:xfrm>
        </p:grpSpPr>
        <p:sp>
          <p:nvSpPr>
            <p:cNvPr id="22" name="Graphic 5">
              <a:extLst>
                <a:ext uri="{FF2B5EF4-FFF2-40B4-BE49-F238E27FC236}">
                  <a16:creationId xmlns:a16="http://schemas.microsoft.com/office/drawing/2014/main" id="{98861352-FAB0-034D-9FC5-E36276F3F0F7}"/>
                </a:ext>
              </a:extLst>
            </p:cNvPr>
            <p:cNvSpPr/>
            <p:nvPr/>
          </p:nvSpPr>
          <p:spPr>
            <a:xfrm rot="9099113">
              <a:off x="188194" y="456315"/>
              <a:ext cx="165959" cy="159342"/>
            </a:xfrm>
            <a:custGeom>
              <a:avLst/>
              <a:gdLst>
                <a:gd name="connsiteX0" fmla="*/ 78512 w 165959"/>
                <a:gd name="connsiteY0" fmla="*/ 158774 h 159342"/>
                <a:gd name="connsiteX1" fmla="*/ 164501 w 165959"/>
                <a:gd name="connsiteY1" fmla="*/ 74157 h 159342"/>
                <a:gd name="connsiteX2" fmla="*/ 164504 w 165959"/>
                <a:gd name="connsiteY2" fmla="*/ 72947 h 159342"/>
                <a:gd name="connsiteX3" fmla="*/ 78991 w 165959"/>
                <a:gd name="connsiteY3" fmla="*/ -465 h 159342"/>
                <a:gd name="connsiteX4" fmla="*/ -1357 w 165959"/>
                <a:gd name="connsiteY4" fmla="*/ 78732 h 159342"/>
                <a:gd name="connsiteX5" fmla="*/ 70746 w 165959"/>
                <a:gd name="connsiteY5" fmla="*/ 158780 h 159342"/>
                <a:gd name="connsiteX6" fmla="*/ 78510 w 165959"/>
                <a:gd name="connsiteY6" fmla="*/ 158774 h 159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959" h="159342">
                  <a:moveTo>
                    <a:pt x="78512" y="158774"/>
                  </a:moveTo>
                  <a:cubicBezTo>
                    <a:pt x="125538" y="159240"/>
                    <a:pt x="164036" y="121356"/>
                    <a:pt x="164501" y="74157"/>
                  </a:cubicBezTo>
                  <a:cubicBezTo>
                    <a:pt x="164505" y="73754"/>
                    <a:pt x="164505" y="73350"/>
                    <a:pt x="164504" y="72947"/>
                  </a:cubicBezTo>
                  <a:cubicBezTo>
                    <a:pt x="164504" y="34493"/>
                    <a:pt x="123430" y="-706"/>
                    <a:pt x="78991" y="-465"/>
                  </a:cubicBezTo>
                  <a:cubicBezTo>
                    <a:pt x="23263" y="-465"/>
                    <a:pt x="-2198" y="24850"/>
                    <a:pt x="-1357" y="78732"/>
                  </a:cubicBezTo>
                  <a:cubicBezTo>
                    <a:pt x="-3469" y="120820"/>
                    <a:pt x="28812" y="156659"/>
                    <a:pt x="70746" y="158780"/>
                  </a:cubicBezTo>
                  <a:cubicBezTo>
                    <a:pt x="73332" y="158911"/>
                    <a:pt x="75924" y="158908"/>
                    <a:pt x="78510" y="158774"/>
                  </a:cubicBezTo>
                  <a:close/>
                </a:path>
              </a:pathLst>
            </a:custGeom>
            <a:solidFill>
              <a:srgbClr val="E4600E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Graphic 5">
              <a:extLst>
                <a:ext uri="{FF2B5EF4-FFF2-40B4-BE49-F238E27FC236}">
                  <a16:creationId xmlns:a16="http://schemas.microsoft.com/office/drawing/2014/main" id="{5F10AA68-223F-7C4D-BBA5-494CAFC52A3E}"/>
                </a:ext>
              </a:extLst>
            </p:cNvPr>
            <p:cNvSpPr/>
            <p:nvPr/>
          </p:nvSpPr>
          <p:spPr>
            <a:xfrm rot="9099113">
              <a:off x="332063" y="671597"/>
              <a:ext cx="134163" cy="137613"/>
            </a:xfrm>
            <a:custGeom>
              <a:avLst/>
              <a:gdLst>
                <a:gd name="connsiteX0" fmla="*/ 64963 w 134163"/>
                <a:gd name="connsiteY0" fmla="*/ 137122 h 137613"/>
                <a:gd name="connsiteX1" fmla="*/ 132684 w 134163"/>
                <a:gd name="connsiteY1" fmla="*/ 72784 h 137613"/>
                <a:gd name="connsiteX2" fmla="*/ 132581 w 134163"/>
                <a:gd name="connsiteY2" fmla="*/ 66845 h 137613"/>
                <a:gd name="connsiteX3" fmla="*/ 68086 w 134163"/>
                <a:gd name="connsiteY3" fmla="*/ -418 h 137613"/>
                <a:gd name="connsiteX4" fmla="*/ -1453 w 134163"/>
                <a:gd name="connsiteY4" fmla="*/ 63229 h 137613"/>
                <a:gd name="connsiteX5" fmla="*/ 64963 w 134163"/>
                <a:gd name="connsiteY5" fmla="*/ 137122 h 137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163" h="137613">
                  <a:moveTo>
                    <a:pt x="64963" y="137122"/>
                  </a:moveTo>
                  <a:cubicBezTo>
                    <a:pt x="101365" y="138125"/>
                    <a:pt x="131685" y="109320"/>
                    <a:pt x="132684" y="72784"/>
                  </a:cubicBezTo>
                  <a:cubicBezTo>
                    <a:pt x="132738" y="70804"/>
                    <a:pt x="132703" y="68822"/>
                    <a:pt x="132581" y="66845"/>
                  </a:cubicBezTo>
                  <a:cubicBezTo>
                    <a:pt x="132581" y="26101"/>
                    <a:pt x="107360" y="-178"/>
                    <a:pt x="68086" y="-418"/>
                  </a:cubicBezTo>
                  <a:cubicBezTo>
                    <a:pt x="31491" y="-1789"/>
                    <a:pt x="552" y="26528"/>
                    <a:pt x="-1453" y="63229"/>
                  </a:cubicBezTo>
                  <a:cubicBezTo>
                    <a:pt x="-1692" y="101682"/>
                    <a:pt x="29534" y="136398"/>
                    <a:pt x="64963" y="137122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Graphic 5">
              <a:extLst>
                <a:ext uri="{FF2B5EF4-FFF2-40B4-BE49-F238E27FC236}">
                  <a16:creationId xmlns:a16="http://schemas.microsoft.com/office/drawing/2014/main" id="{4E9FC7AE-28F2-5F4E-9000-B296B636584E}"/>
                </a:ext>
              </a:extLst>
            </p:cNvPr>
            <p:cNvSpPr/>
            <p:nvPr/>
          </p:nvSpPr>
          <p:spPr>
            <a:xfrm rot="9099113">
              <a:off x="969948" y="748545"/>
              <a:ext cx="100945" cy="105084"/>
            </a:xfrm>
            <a:custGeom>
              <a:avLst/>
              <a:gdLst>
                <a:gd name="connsiteX0" fmla="*/ 48311 w 100945"/>
                <a:gd name="connsiteY0" fmla="*/ 104619 h 105084"/>
                <a:gd name="connsiteX1" fmla="*/ 99355 w 100945"/>
                <a:gd name="connsiteY1" fmla="*/ 51941 h 105084"/>
                <a:gd name="connsiteX2" fmla="*/ 51314 w 100945"/>
                <a:gd name="connsiteY2" fmla="*/ -14 h 105084"/>
                <a:gd name="connsiteX3" fmla="*/ -1010 w 100945"/>
                <a:gd name="connsiteY3" fmla="*/ 39636 h 105084"/>
                <a:gd name="connsiteX4" fmla="*/ -1171 w 100945"/>
                <a:gd name="connsiteY4" fmla="*/ 51218 h 105084"/>
                <a:gd name="connsiteX5" fmla="*/ 48311 w 100945"/>
                <a:gd name="connsiteY5" fmla="*/ 104619 h 10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945" h="105084">
                  <a:moveTo>
                    <a:pt x="48311" y="104619"/>
                  </a:moveTo>
                  <a:cubicBezTo>
                    <a:pt x="75575" y="99917"/>
                    <a:pt x="97314" y="83403"/>
                    <a:pt x="99355" y="51941"/>
                  </a:cubicBezTo>
                  <a:cubicBezTo>
                    <a:pt x="101397" y="20479"/>
                    <a:pt x="80259" y="2156"/>
                    <a:pt x="51314" y="-14"/>
                  </a:cubicBezTo>
                  <a:cubicBezTo>
                    <a:pt x="25956" y="-3566"/>
                    <a:pt x="2530" y="14185"/>
                    <a:pt x="-1010" y="39636"/>
                  </a:cubicBezTo>
                  <a:cubicBezTo>
                    <a:pt x="-1543" y="43475"/>
                    <a:pt x="-1597" y="47365"/>
                    <a:pt x="-1171" y="51218"/>
                  </a:cubicBezTo>
                  <a:cubicBezTo>
                    <a:pt x="31" y="76050"/>
                    <a:pt x="11320" y="102931"/>
                    <a:pt x="48311" y="104619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5">
              <a:extLst>
                <a:ext uri="{FF2B5EF4-FFF2-40B4-BE49-F238E27FC236}">
                  <a16:creationId xmlns:a16="http://schemas.microsoft.com/office/drawing/2014/main" id="{E1A8655E-D35F-5940-B9E0-05821AE28C2C}"/>
                </a:ext>
              </a:extLst>
            </p:cNvPr>
            <p:cNvSpPr/>
            <p:nvPr/>
          </p:nvSpPr>
          <p:spPr>
            <a:xfrm rot="9099113">
              <a:off x="1037867" y="219608"/>
              <a:ext cx="104031" cy="104682"/>
            </a:xfrm>
            <a:custGeom>
              <a:avLst/>
              <a:gdLst>
                <a:gd name="connsiteX0" fmla="*/ 48049 w 104031"/>
                <a:gd name="connsiteY0" fmla="*/ 103986 h 104682"/>
                <a:gd name="connsiteX1" fmla="*/ 102576 w 104031"/>
                <a:gd name="connsiteY1" fmla="*/ 52634 h 104682"/>
                <a:gd name="connsiteX2" fmla="*/ 44686 w 104031"/>
                <a:gd name="connsiteY2" fmla="*/ -405 h 104682"/>
                <a:gd name="connsiteX3" fmla="*/ -1416 w 104031"/>
                <a:gd name="connsiteY3" fmla="*/ 49682 h 104682"/>
                <a:gd name="connsiteX4" fmla="*/ -1072 w 104031"/>
                <a:gd name="connsiteY4" fmla="*/ 53840 h 104682"/>
                <a:gd name="connsiteX5" fmla="*/ 48049 w 104031"/>
                <a:gd name="connsiteY5" fmla="*/ 103986 h 104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031" h="104682">
                  <a:moveTo>
                    <a:pt x="48049" y="103986"/>
                  </a:moveTo>
                  <a:cubicBezTo>
                    <a:pt x="75282" y="100303"/>
                    <a:pt x="97183" y="79677"/>
                    <a:pt x="102576" y="52634"/>
                  </a:cubicBezTo>
                  <a:cubicBezTo>
                    <a:pt x="94649" y="18641"/>
                    <a:pt x="74832" y="-1731"/>
                    <a:pt x="44686" y="-405"/>
                  </a:cubicBezTo>
                  <a:cubicBezTo>
                    <a:pt x="18175" y="648"/>
                    <a:pt x="-2466" y="23073"/>
                    <a:pt x="-1416" y="49682"/>
                  </a:cubicBezTo>
                  <a:cubicBezTo>
                    <a:pt x="-1362" y="51072"/>
                    <a:pt x="-1246" y="52459"/>
                    <a:pt x="-1072" y="53840"/>
                  </a:cubicBezTo>
                  <a:cubicBezTo>
                    <a:pt x="969" y="79877"/>
                    <a:pt x="15982" y="106999"/>
                    <a:pt x="48049" y="103986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5">
              <a:extLst>
                <a:ext uri="{FF2B5EF4-FFF2-40B4-BE49-F238E27FC236}">
                  <a16:creationId xmlns:a16="http://schemas.microsoft.com/office/drawing/2014/main" id="{FCC0137E-A192-A047-91E7-339EAC0784D0}"/>
                </a:ext>
              </a:extLst>
            </p:cNvPr>
            <p:cNvSpPr/>
            <p:nvPr/>
          </p:nvSpPr>
          <p:spPr>
            <a:xfrm rot="9099113">
              <a:off x="278781" y="125574"/>
              <a:ext cx="305990" cy="284849"/>
            </a:xfrm>
            <a:custGeom>
              <a:avLst/>
              <a:gdLst>
                <a:gd name="connsiteX0" fmla="*/ 304222 w 305990"/>
                <a:gd name="connsiteY0" fmla="*/ 150415 h 284849"/>
                <a:gd name="connsiteX1" fmla="*/ 149891 w 305990"/>
                <a:gd name="connsiteY1" fmla="*/ -385 h 284849"/>
                <a:gd name="connsiteX2" fmla="*/ -1439 w 305990"/>
                <a:gd name="connsiteY2" fmla="*/ 151620 h 284849"/>
                <a:gd name="connsiteX3" fmla="*/ 152894 w 305990"/>
                <a:gd name="connsiteY3" fmla="*/ 284218 h 284849"/>
                <a:gd name="connsiteX4" fmla="*/ 304222 w 305990"/>
                <a:gd name="connsiteY4" fmla="*/ 150415 h 28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990" h="284849">
                  <a:moveTo>
                    <a:pt x="304222" y="150415"/>
                  </a:moveTo>
                  <a:cubicBezTo>
                    <a:pt x="309867" y="72905"/>
                    <a:pt x="238407" y="2989"/>
                    <a:pt x="149891" y="-385"/>
                  </a:cubicBezTo>
                  <a:cubicBezTo>
                    <a:pt x="76868" y="-3278"/>
                    <a:pt x="724" y="71941"/>
                    <a:pt x="-1439" y="151620"/>
                  </a:cubicBezTo>
                  <a:cubicBezTo>
                    <a:pt x="-2880" y="203816"/>
                    <a:pt x="91520" y="280000"/>
                    <a:pt x="152894" y="284218"/>
                  </a:cubicBezTo>
                  <a:cubicBezTo>
                    <a:pt x="214266" y="288437"/>
                    <a:pt x="299779" y="210807"/>
                    <a:pt x="304222" y="150415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Graphic 5">
              <a:extLst>
                <a:ext uri="{FF2B5EF4-FFF2-40B4-BE49-F238E27FC236}">
                  <a16:creationId xmlns:a16="http://schemas.microsoft.com/office/drawing/2014/main" id="{E8AA290F-DBDD-934A-A65D-C7D9E0F2AEBD}"/>
                </a:ext>
              </a:extLst>
            </p:cNvPr>
            <p:cNvSpPr/>
            <p:nvPr/>
          </p:nvSpPr>
          <p:spPr>
            <a:xfrm rot="9099113">
              <a:off x="595989" y="347527"/>
              <a:ext cx="182194" cy="194342"/>
            </a:xfrm>
            <a:custGeom>
              <a:avLst/>
              <a:gdLst>
                <a:gd name="connsiteX0" fmla="*/ 99794 w 182194"/>
                <a:gd name="connsiteY0" fmla="*/ 193850 h 194342"/>
                <a:gd name="connsiteX1" fmla="*/ 180624 w 182194"/>
                <a:gd name="connsiteY1" fmla="*/ 75718 h 194342"/>
                <a:gd name="connsiteX2" fmla="*/ 71690 w 182194"/>
                <a:gd name="connsiteY2" fmla="*/ -466 h 194342"/>
                <a:gd name="connsiteX3" fmla="*/ -1452 w 182194"/>
                <a:gd name="connsiteY3" fmla="*/ 90786 h 194342"/>
                <a:gd name="connsiteX4" fmla="*/ 99794 w 182194"/>
                <a:gd name="connsiteY4" fmla="*/ 193850 h 194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194" h="194342">
                  <a:moveTo>
                    <a:pt x="99794" y="193850"/>
                  </a:moveTo>
                  <a:cubicBezTo>
                    <a:pt x="152398" y="192043"/>
                    <a:pt x="177501" y="142258"/>
                    <a:pt x="180624" y="75718"/>
                  </a:cubicBezTo>
                  <a:cubicBezTo>
                    <a:pt x="183145" y="23281"/>
                    <a:pt x="144593" y="10865"/>
                    <a:pt x="71690" y="-466"/>
                  </a:cubicBezTo>
                  <a:cubicBezTo>
                    <a:pt x="41664" y="-466"/>
                    <a:pt x="-371" y="52935"/>
                    <a:pt x="-1452" y="90786"/>
                  </a:cubicBezTo>
                  <a:cubicBezTo>
                    <a:pt x="-1933" y="136713"/>
                    <a:pt x="55116" y="195297"/>
                    <a:pt x="99794" y="193850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6CC7382D-2379-EF43-ABC9-AF92928AF9C1}"/>
                </a:ext>
              </a:extLst>
            </p:cNvPr>
            <p:cNvSpPr/>
            <p:nvPr userDrawn="1"/>
          </p:nvSpPr>
          <p:spPr>
            <a:xfrm>
              <a:off x="688651" y="0"/>
              <a:ext cx="309069" cy="243315"/>
            </a:xfrm>
            <a:custGeom>
              <a:avLst/>
              <a:gdLst>
                <a:gd name="connsiteX0" fmla="*/ 45937 w 309069"/>
                <a:gd name="connsiteY0" fmla="*/ 0 h 243315"/>
                <a:gd name="connsiteX1" fmla="*/ 274468 w 309069"/>
                <a:gd name="connsiteY1" fmla="*/ 0 h 243315"/>
                <a:gd name="connsiteX2" fmla="*/ 293204 w 309069"/>
                <a:gd name="connsiteY2" fmla="*/ 23909 h 243315"/>
                <a:gd name="connsiteX3" fmla="*/ 239122 w 309069"/>
                <a:gd name="connsiteY3" fmla="*/ 234025 h 243315"/>
                <a:gd name="connsiteX4" fmla="*/ 15869 w 309069"/>
                <a:gd name="connsiteY4" fmla="*/ 157652 h 243315"/>
                <a:gd name="connsiteX5" fmla="*/ 7842 w 309069"/>
                <a:gd name="connsiteY5" fmla="*/ 64871 h 243315"/>
                <a:gd name="connsiteX6" fmla="*/ 41423 w 309069"/>
                <a:gd name="connsiteY6" fmla="*/ 5765 h 243315"/>
                <a:gd name="connsiteX7" fmla="*/ 45937 w 309069"/>
                <a:gd name="connsiteY7" fmla="*/ 0 h 24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9069" h="243315">
                  <a:moveTo>
                    <a:pt x="45937" y="0"/>
                  </a:moveTo>
                  <a:lnTo>
                    <a:pt x="274468" y="0"/>
                  </a:lnTo>
                  <a:lnTo>
                    <a:pt x="293204" y="23909"/>
                  </a:lnTo>
                  <a:cubicBezTo>
                    <a:pt x="326128" y="93532"/>
                    <a:pt x="307672" y="197178"/>
                    <a:pt x="239122" y="234025"/>
                  </a:cubicBezTo>
                  <a:cubicBezTo>
                    <a:pt x="182393" y="263947"/>
                    <a:pt x="47115" y="217086"/>
                    <a:pt x="15869" y="157652"/>
                  </a:cubicBezTo>
                  <a:cubicBezTo>
                    <a:pt x="516" y="127173"/>
                    <a:pt x="-6567" y="93053"/>
                    <a:pt x="7842" y="64871"/>
                  </a:cubicBezTo>
                  <a:cubicBezTo>
                    <a:pt x="17883" y="45414"/>
                    <a:pt x="28739" y="24559"/>
                    <a:pt x="41423" y="5765"/>
                  </a:cubicBezTo>
                  <a:lnTo>
                    <a:pt x="4593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854EA724-39F8-3543-B108-781BA29C2959}"/>
                </a:ext>
              </a:extLst>
            </p:cNvPr>
            <p:cNvSpPr/>
            <p:nvPr userDrawn="1"/>
          </p:nvSpPr>
          <p:spPr>
            <a:xfrm>
              <a:off x="0" y="131335"/>
              <a:ext cx="217759" cy="302444"/>
            </a:xfrm>
            <a:custGeom>
              <a:avLst/>
              <a:gdLst>
                <a:gd name="connsiteX0" fmla="*/ 58191 w 217759"/>
                <a:gd name="connsiteY0" fmla="*/ 1386 h 302444"/>
                <a:gd name="connsiteX1" fmla="*/ 198262 w 217759"/>
                <a:gd name="connsiteY1" fmla="*/ 58255 h 302444"/>
                <a:gd name="connsiteX2" fmla="*/ 122421 w 217759"/>
                <a:gd name="connsiteY2" fmla="*/ 297093 h 302444"/>
                <a:gd name="connsiteX3" fmla="*/ 30992 w 217759"/>
                <a:gd name="connsiteY3" fmla="*/ 289357 h 302444"/>
                <a:gd name="connsiteX4" fmla="*/ 0 w 217759"/>
                <a:gd name="connsiteY4" fmla="*/ 271031 h 302444"/>
                <a:gd name="connsiteX5" fmla="*/ 0 w 217759"/>
                <a:gd name="connsiteY5" fmla="*/ 19972 h 302444"/>
                <a:gd name="connsiteX6" fmla="*/ 1959 w 217759"/>
                <a:gd name="connsiteY6" fmla="*/ 18430 h 302444"/>
                <a:gd name="connsiteX7" fmla="*/ 58191 w 217759"/>
                <a:gd name="connsiteY7" fmla="*/ 1386 h 302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7759" h="302444">
                  <a:moveTo>
                    <a:pt x="58191" y="1386"/>
                  </a:moveTo>
                  <a:cubicBezTo>
                    <a:pt x="116006" y="-5847"/>
                    <a:pt x="174604" y="15546"/>
                    <a:pt x="198262" y="58255"/>
                  </a:cubicBezTo>
                  <a:cubicBezTo>
                    <a:pt x="243136" y="141428"/>
                    <a:pt x="207530" y="256791"/>
                    <a:pt x="122421" y="297093"/>
                  </a:cubicBezTo>
                  <a:cubicBezTo>
                    <a:pt x="102506" y="306469"/>
                    <a:pt x="65859" y="303299"/>
                    <a:pt x="30992" y="289357"/>
                  </a:cubicBezTo>
                  <a:lnTo>
                    <a:pt x="0" y="271031"/>
                  </a:lnTo>
                  <a:lnTo>
                    <a:pt x="0" y="19972"/>
                  </a:lnTo>
                  <a:lnTo>
                    <a:pt x="1959" y="18430"/>
                  </a:lnTo>
                  <a:cubicBezTo>
                    <a:pt x="19734" y="9388"/>
                    <a:pt x="38919" y="3796"/>
                    <a:pt x="58191" y="138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8D3B868-A5B9-F444-B9B9-2F9281CCD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00" y="212725"/>
            <a:ext cx="7010400" cy="612775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BE30A-7C84-0643-98A6-231343E19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599" y="929480"/>
            <a:ext cx="6134101" cy="559832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CCC174-1957-774F-9B38-9DDDB8287A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10046" y="6356350"/>
            <a:ext cx="2743200" cy="365125"/>
          </a:xfrm>
        </p:spPr>
        <p:txBody>
          <a:bodyPr/>
          <a:lstStyle>
            <a:lvl1pPr>
              <a:defRPr sz="1600" b="1" i="0">
                <a:solidFill>
                  <a:srgbClr val="FDFAFF">
                    <a:alpha val="50000"/>
                  </a:srgbClr>
                </a:solidFill>
              </a:defRPr>
            </a:lvl1pPr>
          </a:lstStyle>
          <a:p>
            <a:fld id="{115DC55E-5633-6D44-86E4-2927CD8D08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403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raphic 18">
            <a:extLst>
              <a:ext uri="{FF2B5EF4-FFF2-40B4-BE49-F238E27FC236}">
                <a16:creationId xmlns:a16="http://schemas.microsoft.com/office/drawing/2014/main" id="{0854BEBF-51F6-6E45-B86A-44CFFB1288A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36337" b="57189"/>
          <a:stretch/>
        </p:blipFill>
        <p:spPr>
          <a:xfrm>
            <a:off x="11079492" y="6113463"/>
            <a:ext cx="1112508" cy="744537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BA460AB6-BE93-A04C-B162-5DA83314B577}"/>
              </a:ext>
            </a:extLst>
          </p:cNvPr>
          <p:cNvGrpSpPr/>
          <p:nvPr userDrawn="1"/>
        </p:nvGrpSpPr>
        <p:grpSpPr>
          <a:xfrm>
            <a:off x="0" y="0"/>
            <a:ext cx="1141898" cy="853629"/>
            <a:chOff x="0" y="0"/>
            <a:chExt cx="1141898" cy="853629"/>
          </a:xfrm>
        </p:grpSpPr>
        <p:sp>
          <p:nvSpPr>
            <p:cNvPr id="21" name="Graphic 5">
              <a:extLst>
                <a:ext uri="{FF2B5EF4-FFF2-40B4-BE49-F238E27FC236}">
                  <a16:creationId xmlns:a16="http://schemas.microsoft.com/office/drawing/2014/main" id="{4991D269-7E12-0041-9E26-C8522BB093BE}"/>
                </a:ext>
              </a:extLst>
            </p:cNvPr>
            <p:cNvSpPr/>
            <p:nvPr/>
          </p:nvSpPr>
          <p:spPr>
            <a:xfrm rot="9099113">
              <a:off x="188194" y="456315"/>
              <a:ext cx="165959" cy="159342"/>
            </a:xfrm>
            <a:custGeom>
              <a:avLst/>
              <a:gdLst>
                <a:gd name="connsiteX0" fmla="*/ 78512 w 165959"/>
                <a:gd name="connsiteY0" fmla="*/ 158774 h 159342"/>
                <a:gd name="connsiteX1" fmla="*/ 164501 w 165959"/>
                <a:gd name="connsiteY1" fmla="*/ 74157 h 159342"/>
                <a:gd name="connsiteX2" fmla="*/ 164504 w 165959"/>
                <a:gd name="connsiteY2" fmla="*/ 72947 h 159342"/>
                <a:gd name="connsiteX3" fmla="*/ 78991 w 165959"/>
                <a:gd name="connsiteY3" fmla="*/ -465 h 159342"/>
                <a:gd name="connsiteX4" fmla="*/ -1357 w 165959"/>
                <a:gd name="connsiteY4" fmla="*/ 78732 h 159342"/>
                <a:gd name="connsiteX5" fmla="*/ 70746 w 165959"/>
                <a:gd name="connsiteY5" fmla="*/ 158780 h 159342"/>
                <a:gd name="connsiteX6" fmla="*/ 78510 w 165959"/>
                <a:gd name="connsiteY6" fmla="*/ 158774 h 159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959" h="159342">
                  <a:moveTo>
                    <a:pt x="78512" y="158774"/>
                  </a:moveTo>
                  <a:cubicBezTo>
                    <a:pt x="125538" y="159240"/>
                    <a:pt x="164036" y="121356"/>
                    <a:pt x="164501" y="74157"/>
                  </a:cubicBezTo>
                  <a:cubicBezTo>
                    <a:pt x="164505" y="73754"/>
                    <a:pt x="164505" y="73350"/>
                    <a:pt x="164504" y="72947"/>
                  </a:cubicBezTo>
                  <a:cubicBezTo>
                    <a:pt x="164504" y="34493"/>
                    <a:pt x="123430" y="-706"/>
                    <a:pt x="78991" y="-465"/>
                  </a:cubicBezTo>
                  <a:cubicBezTo>
                    <a:pt x="23263" y="-465"/>
                    <a:pt x="-2198" y="24850"/>
                    <a:pt x="-1357" y="78732"/>
                  </a:cubicBezTo>
                  <a:cubicBezTo>
                    <a:pt x="-3469" y="120820"/>
                    <a:pt x="28812" y="156659"/>
                    <a:pt x="70746" y="158780"/>
                  </a:cubicBezTo>
                  <a:cubicBezTo>
                    <a:pt x="73332" y="158911"/>
                    <a:pt x="75924" y="158908"/>
                    <a:pt x="78510" y="158774"/>
                  </a:cubicBezTo>
                  <a:close/>
                </a:path>
              </a:pathLst>
            </a:custGeom>
            <a:solidFill>
              <a:srgbClr val="E4600E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Graphic 5">
              <a:extLst>
                <a:ext uri="{FF2B5EF4-FFF2-40B4-BE49-F238E27FC236}">
                  <a16:creationId xmlns:a16="http://schemas.microsoft.com/office/drawing/2014/main" id="{53AEDFF2-2528-3740-9AC8-9FADF33C9BEC}"/>
                </a:ext>
              </a:extLst>
            </p:cNvPr>
            <p:cNvSpPr/>
            <p:nvPr/>
          </p:nvSpPr>
          <p:spPr>
            <a:xfrm rot="9099113">
              <a:off x="332063" y="671597"/>
              <a:ext cx="134163" cy="137613"/>
            </a:xfrm>
            <a:custGeom>
              <a:avLst/>
              <a:gdLst>
                <a:gd name="connsiteX0" fmla="*/ 64963 w 134163"/>
                <a:gd name="connsiteY0" fmla="*/ 137122 h 137613"/>
                <a:gd name="connsiteX1" fmla="*/ 132684 w 134163"/>
                <a:gd name="connsiteY1" fmla="*/ 72784 h 137613"/>
                <a:gd name="connsiteX2" fmla="*/ 132581 w 134163"/>
                <a:gd name="connsiteY2" fmla="*/ 66845 h 137613"/>
                <a:gd name="connsiteX3" fmla="*/ 68086 w 134163"/>
                <a:gd name="connsiteY3" fmla="*/ -418 h 137613"/>
                <a:gd name="connsiteX4" fmla="*/ -1453 w 134163"/>
                <a:gd name="connsiteY4" fmla="*/ 63229 h 137613"/>
                <a:gd name="connsiteX5" fmla="*/ 64963 w 134163"/>
                <a:gd name="connsiteY5" fmla="*/ 137122 h 137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163" h="137613">
                  <a:moveTo>
                    <a:pt x="64963" y="137122"/>
                  </a:moveTo>
                  <a:cubicBezTo>
                    <a:pt x="101365" y="138125"/>
                    <a:pt x="131685" y="109320"/>
                    <a:pt x="132684" y="72784"/>
                  </a:cubicBezTo>
                  <a:cubicBezTo>
                    <a:pt x="132738" y="70804"/>
                    <a:pt x="132703" y="68822"/>
                    <a:pt x="132581" y="66845"/>
                  </a:cubicBezTo>
                  <a:cubicBezTo>
                    <a:pt x="132581" y="26101"/>
                    <a:pt x="107360" y="-178"/>
                    <a:pt x="68086" y="-418"/>
                  </a:cubicBezTo>
                  <a:cubicBezTo>
                    <a:pt x="31491" y="-1789"/>
                    <a:pt x="552" y="26528"/>
                    <a:pt x="-1453" y="63229"/>
                  </a:cubicBezTo>
                  <a:cubicBezTo>
                    <a:pt x="-1692" y="101682"/>
                    <a:pt x="29534" y="136398"/>
                    <a:pt x="64963" y="137122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Graphic 5">
              <a:extLst>
                <a:ext uri="{FF2B5EF4-FFF2-40B4-BE49-F238E27FC236}">
                  <a16:creationId xmlns:a16="http://schemas.microsoft.com/office/drawing/2014/main" id="{7726E8F6-98F8-C943-ACAF-D361CAE65810}"/>
                </a:ext>
              </a:extLst>
            </p:cNvPr>
            <p:cNvSpPr/>
            <p:nvPr/>
          </p:nvSpPr>
          <p:spPr>
            <a:xfrm rot="9099113">
              <a:off x="969948" y="748545"/>
              <a:ext cx="100945" cy="105084"/>
            </a:xfrm>
            <a:custGeom>
              <a:avLst/>
              <a:gdLst>
                <a:gd name="connsiteX0" fmla="*/ 48311 w 100945"/>
                <a:gd name="connsiteY0" fmla="*/ 104619 h 105084"/>
                <a:gd name="connsiteX1" fmla="*/ 99355 w 100945"/>
                <a:gd name="connsiteY1" fmla="*/ 51941 h 105084"/>
                <a:gd name="connsiteX2" fmla="*/ 51314 w 100945"/>
                <a:gd name="connsiteY2" fmla="*/ -14 h 105084"/>
                <a:gd name="connsiteX3" fmla="*/ -1010 w 100945"/>
                <a:gd name="connsiteY3" fmla="*/ 39636 h 105084"/>
                <a:gd name="connsiteX4" fmla="*/ -1171 w 100945"/>
                <a:gd name="connsiteY4" fmla="*/ 51218 h 105084"/>
                <a:gd name="connsiteX5" fmla="*/ 48311 w 100945"/>
                <a:gd name="connsiteY5" fmla="*/ 104619 h 10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945" h="105084">
                  <a:moveTo>
                    <a:pt x="48311" y="104619"/>
                  </a:moveTo>
                  <a:cubicBezTo>
                    <a:pt x="75575" y="99917"/>
                    <a:pt x="97314" y="83403"/>
                    <a:pt x="99355" y="51941"/>
                  </a:cubicBezTo>
                  <a:cubicBezTo>
                    <a:pt x="101397" y="20479"/>
                    <a:pt x="80259" y="2156"/>
                    <a:pt x="51314" y="-14"/>
                  </a:cubicBezTo>
                  <a:cubicBezTo>
                    <a:pt x="25956" y="-3566"/>
                    <a:pt x="2530" y="14185"/>
                    <a:pt x="-1010" y="39636"/>
                  </a:cubicBezTo>
                  <a:cubicBezTo>
                    <a:pt x="-1543" y="43475"/>
                    <a:pt x="-1597" y="47365"/>
                    <a:pt x="-1171" y="51218"/>
                  </a:cubicBezTo>
                  <a:cubicBezTo>
                    <a:pt x="31" y="76050"/>
                    <a:pt x="11320" y="102931"/>
                    <a:pt x="48311" y="104619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Graphic 5">
              <a:extLst>
                <a:ext uri="{FF2B5EF4-FFF2-40B4-BE49-F238E27FC236}">
                  <a16:creationId xmlns:a16="http://schemas.microsoft.com/office/drawing/2014/main" id="{74F7BD37-42E4-3042-AC25-B184F236D51E}"/>
                </a:ext>
              </a:extLst>
            </p:cNvPr>
            <p:cNvSpPr/>
            <p:nvPr/>
          </p:nvSpPr>
          <p:spPr>
            <a:xfrm rot="9099113">
              <a:off x="1037867" y="219608"/>
              <a:ext cx="104031" cy="104682"/>
            </a:xfrm>
            <a:custGeom>
              <a:avLst/>
              <a:gdLst>
                <a:gd name="connsiteX0" fmla="*/ 48049 w 104031"/>
                <a:gd name="connsiteY0" fmla="*/ 103986 h 104682"/>
                <a:gd name="connsiteX1" fmla="*/ 102576 w 104031"/>
                <a:gd name="connsiteY1" fmla="*/ 52634 h 104682"/>
                <a:gd name="connsiteX2" fmla="*/ 44686 w 104031"/>
                <a:gd name="connsiteY2" fmla="*/ -405 h 104682"/>
                <a:gd name="connsiteX3" fmla="*/ -1416 w 104031"/>
                <a:gd name="connsiteY3" fmla="*/ 49682 h 104682"/>
                <a:gd name="connsiteX4" fmla="*/ -1072 w 104031"/>
                <a:gd name="connsiteY4" fmla="*/ 53840 h 104682"/>
                <a:gd name="connsiteX5" fmla="*/ 48049 w 104031"/>
                <a:gd name="connsiteY5" fmla="*/ 103986 h 104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031" h="104682">
                  <a:moveTo>
                    <a:pt x="48049" y="103986"/>
                  </a:moveTo>
                  <a:cubicBezTo>
                    <a:pt x="75282" y="100303"/>
                    <a:pt x="97183" y="79677"/>
                    <a:pt x="102576" y="52634"/>
                  </a:cubicBezTo>
                  <a:cubicBezTo>
                    <a:pt x="94649" y="18641"/>
                    <a:pt x="74832" y="-1731"/>
                    <a:pt x="44686" y="-405"/>
                  </a:cubicBezTo>
                  <a:cubicBezTo>
                    <a:pt x="18175" y="648"/>
                    <a:pt x="-2466" y="23073"/>
                    <a:pt x="-1416" y="49682"/>
                  </a:cubicBezTo>
                  <a:cubicBezTo>
                    <a:pt x="-1362" y="51072"/>
                    <a:pt x="-1246" y="52459"/>
                    <a:pt x="-1072" y="53840"/>
                  </a:cubicBezTo>
                  <a:cubicBezTo>
                    <a:pt x="969" y="79877"/>
                    <a:pt x="15982" y="106999"/>
                    <a:pt x="48049" y="103986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5">
              <a:extLst>
                <a:ext uri="{FF2B5EF4-FFF2-40B4-BE49-F238E27FC236}">
                  <a16:creationId xmlns:a16="http://schemas.microsoft.com/office/drawing/2014/main" id="{F482618D-3120-D049-AF70-FEBBD7825FBE}"/>
                </a:ext>
              </a:extLst>
            </p:cNvPr>
            <p:cNvSpPr/>
            <p:nvPr/>
          </p:nvSpPr>
          <p:spPr>
            <a:xfrm rot="9099113">
              <a:off x="278781" y="125574"/>
              <a:ext cx="305990" cy="284849"/>
            </a:xfrm>
            <a:custGeom>
              <a:avLst/>
              <a:gdLst>
                <a:gd name="connsiteX0" fmla="*/ 304222 w 305990"/>
                <a:gd name="connsiteY0" fmla="*/ 150415 h 284849"/>
                <a:gd name="connsiteX1" fmla="*/ 149891 w 305990"/>
                <a:gd name="connsiteY1" fmla="*/ -385 h 284849"/>
                <a:gd name="connsiteX2" fmla="*/ -1439 w 305990"/>
                <a:gd name="connsiteY2" fmla="*/ 151620 h 284849"/>
                <a:gd name="connsiteX3" fmla="*/ 152894 w 305990"/>
                <a:gd name="connsiteY3" fmla="*/ 284218 h 284849"/>
                <a:gd name="connsiteX4" fmla="*/ 304222 w 305990"/>
                <a:gd name="connsiteY4" fmla="*/ 150415 h 28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990" h="284849">
                  <a:moveTo>
                    <a:pt x="304222" y="150415"/>
                  </a:moveTo>
                  <a:cubicBezTo>
                    <a:pt x="309867" y="72905"/>
                    <a:pt x="238407" y="2989"/>
                    <a:pt x="149891" y="-385"/>
                  </a:cubicBezTo>
                  <a:cubicBezTo>
                    <a:pt x="76868" y="-3278"/>
                    <a:pt x="724" y="71941"/>
                    <a:pt x="-1439" y="151620"/>
                  </a:cubicBezTo>
                  <a:cubicBezTo>
                    <a:pt x="-2880" y="203816"/>
                    <a:pt x="91520" y="280000"/>
                    <a:pt x="152894" y="284218"/>
                  </a:cubicBezTo>
                  <a:cubicBezTo>
                    <a:pt x="214266" y="288437"/>
                    <a:pt x="299779" y="210807"/>
                    <a:pt x="304222" y="150415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5">
              <a:extLst>
                <a:ext uri="{FF2B5EF4-FFF2-40B4-BE49-F238E27FC236}">
                  <a16:creationId xmlns:a16="http://schemas.microsoft.com/office/drawing/2014/main" id="{131C92A1-F5F8-D044-9F43-893980D2BB21}"/>
                </a:ext>
              </a:extLst>
            </p:cNvPr>
            <p:cNvSpPr/>
            <p:nvPr/>
          </p:nvSpPr>
          <p:spPr>
            <a:xfrm rot="9099113">
              <a:off x="595989" y="347527"/>
              <a:ext cx="182194" cy="194342"/>
            </a:xfrm>
            <a:custGeom>
              <a:avLst/>
              <a:gdLst>
                <a:gd name="connsiteX0" fmla="*/ 99794 w 182194"/>
                <a:gd name="connsiteY0" fmla="*/ 193850 h 194342"/>
                <a:gd name="connsiteX1" fmla="*/ 180624 w 182194"/>
                <a:gd name="connsiteY1" fmla="*/ 75718 h 194342"/>
                <a:gd name="connsiteX2" fmla="*/ 71690 w 182194"/>
                <a:gd name="connsiteY2" fmla="*/ -466 h 194342"/>
                <a:gd name="connsiteX3" fmla="*/ -1452 w 182194"/>
                <a:gd name="connsiteY3" fmla="*/ 90786 h 194342"/>
                <a:gd name="connsiteX4" fmla="*/ 99794 w 182194"/>
                <a:gd name="connsiteY4" fmla="*/ 193850 h 194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194" h="194342">
                  <a:moveTo>
                    <a:pt x="99794" y="193850"/>
                  </a:moveTo>
                  <a:cubicBezTo>
                    <a:pt x="152398" y="192043"/>
                    <a:pt x="177501" y="142258"/>
                    <a:pt x="180624" y="75718"/>
                  </a:cubicBezTo>
                  <a:cubicBezTo>
                    <a:pt x="183145" y="23281"/>
                    <a:pt x="144593" y="10865"/>
                    <a:pt x="71690" y="-466"/>
                  </a:cubicBezTo>
                  <a:cubicBezTo>
                    <a:pt x="41664" y="-466"/>
                    <a:pt x="-371" y="52935"/>
                    <a:pt x="-1452" y="90786"/>
                  </a:cubicBezTo>
                  <a:cubicBezTo>
                    <a:pt x="-1933" y="136713"/>
                    <a:pt x="55116" y="195297"/>
                    <a:pt x="99794" y="193850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E050AD96-04C3-0D45-AFC2-D281AA076B2D}"/>
                </a:ext>
              </a:extLst>
            </p:cNvPr>
            <p:cNvSpPr/>
            <p:nvPr userDrawn="1"/>
          </p:nvSpPr>
          <p:spPr>
            <a:xfrm>
              <a:off x="688651" y="0"/>
              <a:ext cx="309069" cy="243315"/>
            </a:xfrm>
            <a:custGeom>
              <a:avLst/>
              <a:gdLst>
                <a:gd name="connsiteX0" fmla="*/ 45937 w 309069"/>
                <a:gd name="connsiteY0" fmla="*/ 0 h 243315"/>
                <a:gd name="connsiteX1" fmla="*/ 274468 w 309069"/>
                <a:gd name="connsiteY1" fmla="*/ 0 h 243315"/>
                <a:gd name="connsiteX2" fmla="*/ 293204 w 309069"/>
                <a:gd name="connsiteY2" fmla="*/ 23909 h 243315"/>
                <a:gd name="connsiteX3" fmla="*/ 239122 w 309069"/>
                <a:gd name="connsiteY3" fmla="*/ 234025 h 243315"/>
                <a:gd name="connsiteX4" fmla="*/ 15869 w 309069"/>
                <a:gd name="connsiteY4" fmla="*/ 157652 h 243315"/>
                <a:gd name="connsiteX5" fmla="*/ 7842 w 309069"/>
                <a:gd name="connsiteY5" fmla="*/ 64871 h 243315"/>
                <a:gd name="connsiteX6" fmla="*/ 41423 w 309069"/>
                <a:gd name="connsiteY6" fmla="*/ 5765 h 243315"/>
                <a:gd name="connsiteX7" fmla="*/ 45937 w 309069"/>
                <a:gd name="connsiteY7" fmla="*/ 0 h 24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9069" h="243315">
                  <a:moveTo>
                    <a:pt x="45937" y="0"/>
                  </a:moveTo>
                  <a:lnTo>
                    <a:pt x="274468" y="0"/>
                  </a:lnTo>
                  <a:lnTo>
                    <a:pt x="293204" y="23909"/>
                  </a:lnTo>
                  <a:cubicBezTo>
                    <a:pt x="326128" y="93532"/>
                    <a:pt x="307672" y="197178"/>
                    <a:pt x="239122" y="234025"/>
                  </a:cubicBezTo>
                  <a:cubicBezTo>
                    <a:pt x="182393" y="263947"/>
                    <a:pt x="47115" y="217086"/>
                    <a:pt x="15869" y="157652"/>
                  </a:cubicBezTo>
                  <a:cubicBezTo>
                    <a:pt x="516" y="127173"/>
                    <a:pt x="-6567" y="93053"/>
                    <a:pt x="7842" y="64871"/>
                  </a:cubicBezTo>
                  <a:cubicBezTo>
                    <a:pt x="17883" y="45414"/>
                    <a:pt x="28739" y="24559"/>
                    <a:pt x="41423" y="5765"/>
                  </a:cubicBezTo>
                  <a:lnTo>
                    <a:pt x="4593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3612D4D6-AFCB-C246-94B9-5E5369F3290A}"/>
                </a:ext>
              </a:extLst>
            </p:cNvPr>
            <p:cNvSpPr/>
            <p:nvPr userDrawn="1"/>
          </p:nvSpPr>
          <p:spPr>
            <a:xfrm>
              <a:off x="0" y="131335"/>
              <a:ext cx="217759" cy="302444"/>
            </a:xfrm>
            <a:custGeom>
              <a:avLst/>
              <a:gdLst>
                <a:gd name="connsiteX0" fmla="*/ 58191 w 217759"/>
                <a:gd name="connsiteY0" fmla="*/ 1386 h 302444"/>
                <a:gd name="connsiteX1" fmla="*/ 198262 w 217759"/>
                <a:gd name="connsiteY1" fmla="*/ 58255 h 302444"/>
                <a:gd name="connsiteX2" fmla="*/ 122421 w 217759"/>
                <a:gd name="connsiteY2" fmla="*/ 297093 h 302444"/>
                <a:gd name="connsiteX3" fmla="*/ 30992 w 217759"/>
                <a:gd name="connsiteY3" fmla="*/ 289357 h 302444"/>
                <a:gd name="connsiteX4" fmla="*/ 0 w 217759"/>
                <a:gd name="connsiteY4" fmla="*/ 271031 h 302444"/>
                <a:gd name="connsiteX5" fmla="*/ 0 w 217759"/>
                <a:gd name="connsiteY5" fmla="*/ 19972 h 302444"/>
                <a:gd name="connsiteX6" fmla="*/ 1959 w 217759"/>
                <a:gd name="connsiteY6" fmla="*/ 18430 h 302444"/>
                <a:gd name="connsiteX7" fmla="*/ 58191 w 217759"/>
                <a:gd name="connsiteY7" fmla="*/ 1386 h 302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7759" h="302444">
                  <a:moveTo>
                    <a:pt x="58191" y="1386"/>
                  </a:moveTo>
                  <a:cubicBezTo>
                    <a:pt x="116006" y="-5847"/>
                    <a:pt x="174604" y="15546"/>
                    <a:pt x="198262" y="58255"/>
                  </a:cubicBezTo>
                  <a:cubicBezTo>
                    <a:pt x="243136" y="141428"/>
                    <a:pt x="207530" y="256791"/>
                    <a:pt x="122421" y="297093"/>
                  </a:cubicBezTo>
                  <a:cubicBezTo>
                    <a:pt x="102506" y="306469"/>
                    <a:pt x="65859" y="303299"/>
                    <a:pt x="30992" y="289357"/>
                  </a:cubicBezTo>
                  <a:lnTo>
                    <a:pt x="0" y="271031"/>
                  </a:lnTo>
                  <a:lnTo>
                    <a:pt x="0" y="19972"/>
                  </a:lnTo>
                  <a:lnTo>
                    <a:pt x="1959" y="18430"/>
                  </a:lnTo>
                  <a:cubicBezTo>
                    <a:pt x="19734" y="9388"/>
                    <a:pt x="38919" y="3796"/>
                    <a:pt x="58191" y="138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8D3B868-A5B9-F444-B9B9-2F9281CCD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599" y="174625"/>
            <a:ext cx="10706101" cy="61277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CCC174-1957-774F-9B38-9DDDB8287A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10046" y="6356350"/>
            <a:ext cx="2743200" cy="365125"/>
          </a:xfrm>
        </p:spPr>
        <p:txBody>
          <a:bodyPr/>
          <a:lstStyle>
            <a:lvl1pPr>
              <a:defRPr sz="1600" b="1" i="0">
                <a:solidFill>
                  <a:srgbClr val="FDFAFF">
                    <a:alpha val="49989"/>
                  </a:srgbClr>
                </a:solidFill>
              </a:defRPr>
            </a:lvl1pPr>
          </a:lstStyle>
          <a:p>
            <a:fld id="{115DC55E-5633-6D44-86E4-2927CD8D08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905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B5224A8A-39B4-0B43-890F-8315ACFB2C7F}"/>
              </a:ext>
            </a:extLst>
          </p:cNvPr>
          <p:cNvGrpSpPr/>
          <p:nvPr userDrawn="1"/>
        </p:nvGrpSpPr>
        <p:grpSpPr>
          <a:xfrm>
            <a:off x="0" y="0"/>
            <a:ext cx="1141898" cy="853629"/>
            <a:chOff x="0" y="0"/>
            <a:chExt cx="1141898" cy="853629"/>
          </a:xfrm>
        </p:grpSpPr>
        <p:sp>
          <p:nvSpPr>
            <p:cNvPr id="18" name="Graphic 5">
              <a:extLst>
                <a:ext uri="{FF2B5EF4-FFF2-40B4-BE49-F238E27FC236}">
                  <a16:creationId xmlns:a16="http://schemas.microsoft.com/office/drawing/2014/main" id="{960D2DE9-DAEC-9440-8C24-00724FF844E7}"/>
                </a:ext>
              </a:extLst>
            </p:cNvPr>
            <p:cNvSpPr/>
            <p:nvPr/>
          </p:nvSpPr>
          <p:spPr>
            <a:xfrm rot="9099113">
              <a:off x="188194" y="456315"/>
              <a:ext cx="165959" cy="159342"/>
            </a:xfrm>
            <a:custGeom>
              <a:avLst/>
              <a:gdLst>
                <a:gd name="connsiteX0" fmla="*/ 78512 w 165959"/>
                <a:gd name="connsiteY0" fmla="*/ 158774 h 159342"/>
                <a:gd name="connsiteX1" fmla="*/ 164501 w 165959"/>
                <a:gd name="connsiteY1" fmla="*/ 74157 h 159342"/>
                <a:gd name="connsiteX2" fmla="*/ 164504 w 165959"/>
                <a:gd name="connsiteY2" fmla="*/ 72947 h 159342"/>
                <a:gd name="connsiteX3" fmla="*/ 78991 w 165959"/>
                <a:gd name="connsiteY3" fmla="*/ -465 h 159342"/>
                <a:gd name="connsiteX4" fmla="*/ -1357 w 165959"/>
                <a:gd name="connsiteY4" fmla="*/ 78732 h 159342"/>
                <a:gd name="connsiteX5" fmla="*/ 70746 w 165959"/>
                <a:gd name="connsiteY5" fmla="*/ 158780 h 159342"/>
                <a:gd name="connsiteX6" fmla="*/ 78510 w 165959"/>
                <a:gd name="connsiteY6" fmla="*/ 158774 h 159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959" h="159342">
                  <a:moveTo>
                    <a:pt x="78512" y="158774"/>
                  </a:moveTo>
                  <a:cubicBezTo>
                    <a:pt x="125538" y="159240"/>
                    <a:pt x="164036" y="121356"/>
                    <a:pt x="164501" y="74157"/>
                  </a:cubicBezTo>
                  <a:cubicBezTo>
                    <a:pt x="164505" y="73754"/>
                    <a:pt x="164505" y="73350"/>
                    <a:pt x="164504" y="72947"/>
                  </a:cubicBezTo>
                  <a:cubicBezTo>
                    <a:pt x="164504" y="34493"/>
                    <a:pt x="123430" y="-706"/>
                    <a:pt x="78991" y="-465"/>
                  </a:cubicBezTo>
                  <a:cubicBezTo>
                    <a:pt x="23263" y="-465"/>
                    <a:pt x="-2198" y="24850"/>
                    <a:pt x="-1357" y="78732"/>
                  </a:cubicBezTo>
                  <a:cubicBezTo>
                    <a:pt x="-3469" y="120820"/>
                    <a:pt x="28812" y="156659"/>
                    <a:pt x="70746" y="158780"/>
                  </a:cubicBezTo>
                  <a:cubicBezTo>
                    <a:pt x="73332" y="158911"/>
                    <a:pt x="75924" y="158908"/>
                    <a:pt x="78510" y="158774"/>
                  </a:cubicBezTo>
                  <a:close/>
                </a:path>
              </a:pathLst>
            </a:custGeom>
            <a:solidFill>
              <a:srgbClr val="E4600E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Graphic 5">
              <a:extLst>
                <a:ext uri="{FF2B5EF4-FFF2-40B4-BE49-F238E27FC236}">
                  <a16:creationId xmlns:a16="http://schemas.microsoft.com/office/drawing/2014/main" id="{59713046-3DC8-8B49-B4BF-C49D3095F691}"/>
                </a:ext>
              </a:extLst>
            </p:cNvPr>
            <p:cNvSpPr/>
            <p:nvPr/>
          </p:nvSpPr>
          <p:spPr>
            <a:xfrm rot="9099113">
              <a:off x="332063" y="671597"/>
              <a:ext cx="134163" cy="137613"/>
            </a:xfrm>
            <a:custGeom>
              <a:avLst/>
              <a:gdLst>
                <a:gd name="connsiteX0" fmla="*/ 64963 w 134163"/>
                <a:gd name="connsiteY0" fmla="*/ 137122 h 137613"/>
                <a:gd name="connsiteX1" fmla="*/ 132684 w 134163"/>
                <a:gd name="connsiteY1" fmla="*/ 72784 h 137613"/>
                <a:gd name="connsiteX2" fmla="*/ 132581 w 134163"/>
                <a:gd name="connsiteY2" fmla="*/ 66845 h 137613"/>
                <a:gd name="connsiteX3" fmla="*/ 68086 w 134163"/>
                <a:gd name="connsiteY3" fmla="*/ -418 h 137613"/>
                <a:gd name="connsiteX4" fmla="*/ -1453 w 134163"/>
                <a:gd name="connsiteY4" fmla="*/ 63229 h 137613"/>
                <a:gd name="connsiteX5" fmla="*/ 64963 w 134163"/>
                <a:gd name="connsiteY5" fmla="*/ 137122 h 137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163" h="137613">
                  <a:moveTo>
                    <a:pt x="64963" y="137122"/>
                  </a:moveTo>
                  <a:cubicBezTo>
                    <a:pt x="101365" y="138125"/>
                    <a:pt x="131685" y="109320"/>
                    <a:pt x="132684" y="72784"/>
                  </a:cubicBezTo>
                  <a:cubicBezTo>
                    <a:pt x="132738" y="70804"/>
                    <a:pt x="132703" y="68822"/>
                    <a:pt x="132581" y="66845"/>
                  </a:cubicBezTo>
                  <a:cubicBezTo>
                    <a:pt x="132581" y="26101"/>
                    <a:pt x="107360" y="-178"/>
                    <a:pt x="68086" y="-418"/>
                  </a:cubicBezTo>
                  <a:cubicBezTo>
                    <a:pt x="31491" y="-1789"/>
                    <a:pt x="552" y="26528"/>
                    <a:pt x="-1453" y="63229"/>
                  </a:cubicBezTo>
                  <a:cubicBezTo>
                    <a:pt x="-1692" y="101682"/>
                    <a:pt x="29534" y="136398"/>
                    <a:pt x="64963" y="137122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Graphic 5">
              <a:extLst>
                <a:ext uri="{FF2B5EF4-FFF2-40B4-BE49-F238E27FC236}">
                  <a16:creationId xmlns:a16="http://schemas.microsoft.com/office/drawing/2014/main" id="{A176C869-C061-FE48-9C2E-A41F0096EA5B}"/>
                </a:ext>
              </a:extLst>
            </p:cNvPr>
            <p:cNvSpPr/>
            <p:nvPr/>
          </p:nvSpPr>
          <p:spPr>
            <a:xfrm rot="9099113">
              <a:off x="969948" y="748545"/>
              <a:ext cx="100945" cy="105084"/>
            </a:xfrm>
            <a:custGeom>
              <a:avLst/>
              <a:gdLst>
                <a:gd name="connsiteX0" fmla="*/ 48311 w 100945"/>
                <a:gd name="connsiteY0" fmla="*/ 104619 h 105084"/>
                <a:gd name="connsiteX1" fmla="*/ 99355 w 100945"/>
                <a:gd name="connsiteY1" fmla="*/ 51941 h 105084"/>
                <a:gd name="connsiteX2" fmla="*/ 51314 w 100945"/>
                <a:gd name="connsiteY2" fmla="*/ -14 h 105084"/>
                <a:gd name="connsiteX3" fmla="*/ -1010 w 100945"/>
                <a:gd name="connsiteY3" fmla="*/ 39636 h 105084"/>
                <a:gd name="connsiteX4" fmla="*/ -1171 w 100945"/>
                <a:gd name="connsiteY4" fmla="*/ 51218 h 105084"/>
                <a:gd name="connsiteX5" fmla="*/ 48311 w 100945"/>
                <a:gd name="connsiteY5" fmla="*/ 104619 h 10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945" h="105084">
                  <a:moveTo>
                    <a:pt x="48311" y="104619"/>
                  </a:moveTo>
                  <a:cubicBezTo>
                    <a:pt x="75575" y="99917"/>
                    <a:pt x="97314" y="83403"/>
                    <a:pt x="99355" y="51941"/>
                  </a:cubicBezTo>
                  <a:cubicBezTo>
                    <a:pt x="101397" y="20479"/>
                    <a:pt x="80259" y="2156"/>
                    <a:pt x="51314" y="-14"/>
                  </a:cubicBezTo>
                  <a:cubicBezTo>
                    <a:pt x="25956" y="-3566"/>
                    <a:pt x="2530" y="14185"/>
                    <a:pt x="-1010" y="39636"/>
                  </a:cubicBezTo>
                  <a:cubicBezTo>
                    <a:pt x="-1543" y="43475"/>
                    <a:pt x="-1597" y="47365"/>
                    <a:pt x="-1171" y="51218"/>
                  </a:cubicBezTo>
                  <a:cubicBezTo>
                    <a:pt x="31" y="76050"/>
                    <a:pt x="11320" y="102931"/>
                    <a:pt x="48311" y="104619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Graphic 5">
              <a:extLst>
                <a:ext uri="{FF2B5EF4-FFF2-40B4-BE49-F238E27FC236}">
                  <a16:creationId xmlns:a16="http://schemas.microsoft.com/office/drawing/2014/main" id="{84F2F9DF-B0F5-374A-A2FA-ABB184415FDA}"/>
                </a:ext>
              </a:extLst>
            </p:cNvPr>
            <p:cNvSpPr/>
            <p:nvPr/>
          </p:nvSpPr>
          <p:spPr>
            <a:xfrm rot="9099113">
              <a:off x="1037867" y="219608"/>
              <a:ext cx="104031" cy="104682"/>
            </a:xfrm>
            <a:custGeom>
              <a:avLst/>
              <a:gdLst>
                <a:gd name="connsiteX0" fmla="*/ 48049 w 104031"/>
                <a:gd name="connsiteY0" fmla="*/ 103986 h 104682"/>
                <a:gd name="connsiteX1" fmla="*/ 102576 w 104031"/>
                <a:gd name="connsiteY1" fmla="*/ 52634 h 104682"/>
                <a:gd name="connsiteX2" fmla="*/ 44686 w 104031"/>
                <a:gd name="connsiteY2" fmla="*/ -405 h 104682"/>
                <a:gd name="connsiteX3" fmla="*/ -1416 w 104031"/>
                <a:gd name="connsiteY3" fmla="*/ 49682 h 104682"/>
                <a:gd name="connsiteX4" fmla="*/ -1072 w 104031"/>
                <a:gd name="connsiteY4" fmla="*/ 53840 h 104682"/>
                <a:gd name="connsiteX5" fmla="*/ 48049 w 104031"/>
                <a:gd name="connsiteY5" fmla="*/ 103986 h 104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031" h="104682">
                  <a:moveTo>
                    <a:pt x="48049" y="103986"/>
                  </a:moveTo>
                  <a:cubicBezTo>
                    <a:pt x="75282" y="100303"/>
                    <a:pt x="97183" y="79677"/>
                    <a:pt x="102576" y="52634"/>
                  </a:cubicBezTo>
                  <a:cubicBezTo>
                    <a:pt x="94649" y="18641"/>
                    <a:pt x="74832" y="-1731"/>
                    <a:pt x="44686" y="-405"/>
                  </a:cubicBezTo>
                  <a:cubicBezTo>
                    <a:pt x="18175" y="648"/>
                    <a:pt x="-2466" y="23073"/>
                    <a:pt x="-1416" y="49682"/>
                  </a:cubicBezTo>
                  <a:cubicBezTo>
                    <a:pt x="-1362" y="51072"/>
                    <a:pt x="-1246" y="52459"/>
                    <a:pt x="-1072" y="53840"/>
                  </a:cubicBezTo>
                  <a:cubicBezTo>
                    <a:pt x="969" y="79877"/>
                    <a:pt x="15982" y="106999"/>
                    <a:pt x="48049" y="103986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Graphic 5">
              <a:extLst>
                <a:ext uri="{FF2B5EF4-FFF2-40B4-BE49-F238E27FC236}">
                  <a16:creationId xmlns:a16="http://schemas.microsoft.com/office/drawing/2014/main" id="{749877EE-1B40-7444-99FD-A0240BE15DE0}"/>
                </a:ext>
              </a:extLst>
            </p:cNvPr>
            <p:cNvSpPr/>
            <p:nvPr/>
          </p:nvSpPr>
          <p:spPr>
            <a:xfrm rot="9099113">
              <a:off x="278781" y="125574"/>
              <a:ext cx="305990" cy="284849"/>
            </a:xfrm>
            <a:custGeom>
              <a:avLst/>
              <a:gdLst>
                <a:gd name="connsiteX0" fmla="*/ 304222 w 305990"/>
                <a:gd name="connsiteY0" fmla="*/ 150415 h 284849"/>
                <a:gd name="connsiteX1" fmla="*/ 149891 w 305990"/>
                <a:gd name="connsiteY1" fmla="*/ -385 h 284849"/>
                <a:gd name="connsiteX2" fmla="*/ -1439 w 305990"/>
                <a:gd name="connsiteY2" fmla="*/ 151620 h 284849"/>
                <a:gd name="connsiteX3" fmla="*/ 152894 w 305990"/>
                <a:gd name="connsiteY3" fmla="*/ 284218 h 284849"/>
                <a:gd name="connsiteX4" fmla="*/ 304222 w 305990"/>
                <a:gd name="connsiteY4" fmla="*/ 150415 h 28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990" h="284849">
                  <a:moveTo>
                    <a:pt x="304222" y="150415"/>
                  </a:moveTo>
                  <a:cubicBezTo>
                    <a:pt x="309867" y="72905"/>
                    <a:pt x="238407" y="2989"/>
                    <a:pt x="149891" y="-385"/>
                  </a:cubicBezTo>
                  <a:cubicBezTo>
                    <a:pt x="76868" y="-3278"/>
                    <a:pt x="724" y="71941"/>
                    <a:pt x="-1439" y="151620"/>
                  </a:cubicBezTo>
                  <a:cubicBezTo>
                    <a:pt x="-2880" y="203816"/>
                    <a:pt x="91520" y="280000"/>
                    <a:pt x="152894" y="284218"/>
                  </a:cubicBezTo>
                  <a:cubicBezTo>
                    <a:pt x="214266" y="288437"/>
                    <a:pt x="299779" y="210807"/>
                    <a:pt x="304222" y="150415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Graphic 5">
              <a:extLst>
                <a:ext uri="{FF2B5EF4-FFF2-40B4-BE49-F238E27FC236}">
                  <a16:creationId xmlns:a16="http://schemas.microsoft.com/office/drawing/2014/main" id="{CE37BD7B-C370-4242-91C6-7B2C9BFEC79A}"/>
                </a:ext>
              </a:extLst>
            </p:cNvPr>
            <p:cNvSpPr/>
            <p:nvPr/>
          </p:nvSpPr>
          <p:spPr>
            <a:xfrm rot="9099113">
              <a:off x="595989" y="347527"/>
              <a:ext cx="182194" cy="194342"/>
            </a:xfrm>
            <a:custGeom>
              <a:avLst/>
              <a:gdLst>
                <a:gd name="connsiteX0" fmla="*/ 99794 w 182194"/>
                <a:gd name="connsiteY0" fmla="*/ 193850 h 194342"/>
                <a:gd name="connsiteX1" fmla="*/ 180624 w 182194"/>
                <a:gd name="connsiteY1" fmla="*/ 75718 h 194342"/>
                <a:gd name="connsiteX2" fmla="*/ 71690 w 182194"/>
                <a:gd name="connsiteY2" fmla="*/ -466 h 194342"/>
                <a:gd name="connsiteX3" fmla="*/ -1452 w 182194"/>
                <a:gd name="connsiteY3" fmla="*/ 90786 h 194342"/>
                <a:gd name="connsiteX4" fmla="*/ 99794 w 182194"/>
                <a:gd name="connsiteY4" fmla="*/ 193850 h 194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194" h="194342">
                  <a:moveTo>
                    <a:pt x="99794" y="193850"/>
                  </a:moveTo>
                  <a:cubicBezTo>
                    <a:pt x="152398" y="192043"/>
                    <a:pt x="177501" y="142258"/>
                    <a:pt x="180624" y="75718"/>
                  </a:cubicBezTo>
                  <a:cubicBezTo>
                    <a:pt x="183145" y="23281"/>
                    <a:pt x="144593" y="10865"/>
                    <a:pt x="71690" y="-466"/>
                  </a:cubicBezTo>
                  <a:cubicBezTo>
                    <a:pt x="41664" y="-466"/>
                    <a:pt x="-371" y="52935"/>
                    <a:pt x="-1452" y="90786"/>
                  </a:cubicBezTo>
                  <a:cubicBezTo>
                    <a:pt x="-1933" y="136713"/>
                    <a:pt x="55116" y="195297"/>
                    <a:pt x="99794" y="193850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619AA999-F9A1-4642-A254-9657D5D20D1A}"/>
                </a:ext>
              </a:extLst>
            </p:cNvPr>
            <p:cNvSpPr/>
            <p:nvPr userDrawn="1"/>
          </p:nvSpPr>
          <p:spPr>
            <a:xfrm>
              <a:off x="688651" y="0"/>
              <a:ext cx="309069" cy="243315"/>
            </a:xfrm>
            <a:custGeom>
              <a:avLst/>
              <a:gdLst>
                <a:gd name="connsiteX0" fmla="*/ 45937 w 309069"/>
                <a:gd name="connsiteY0" fmla="*/ 0 h 243315"/>
                <a:gd name="connsiteX1" fmla="*/ 274468 w 309069"/>
                <a:gd name="connsiteY1" fmla="*/ 0 h 243315"/>
                <a:gd name="connsiteX2" fmla="*/ 293204 w 309069"/>
                <a:gd name="connsiteY2" fmla="*/ 23909 h 243315"/>
                <a:gd name="connsiteX3" fmla="*/ 239122 w 309069"/>
                <a:gd name="connsiteY3" fmla="*/ 234025 h 243315"/>
                <a:gd name="connsiteX4" fmla="*/ 15869 w 309069"/>
                <a:gd name="connsiteY4" fmla="*/ 157652 h 243315"/>
                <a:gd name="connsiteX5" fmla="*/ 7842 w 309069"/>
                <a:gd name="connsiteY5" fmla="*/ 64871 h 243315"/>
                <a:gd name="connsiteX6" fmla="*/ 41423 w 309069"/>
                <a:gd name="connsiteY6" fmla="*/ 5765 h 243315"/>
                <a:gd name="connsiteX7" fmla="*/ 45937 w 309069"/>
                <a:gd name="connsiteY7" fmla="*/ 0 h 24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9069" h="243315">
                  <a:moveTo>
                    <a:pt x="45937" y="0"/>
                  </a:moveTo>
                  <a:lnTo>
                    <a:pt x="274468" y="0"/>
                  </a:lnTo>
                  <a:lnTo>
                    <a:pt x="293204" y="23909"/>
                  </a:lnTo>
                  <a:cubicBezTo>
                    <a:pt x="326128" y="93532"/>
                    <a:pt x="307672" y="197178"/>
                    <a:pt x="239122" y="234025"/>
                  </a:cubicBezTo>
                  <a:cubicBezTo>
                    <a:pt x="182393" y="263947"/>
                    <a:pt x="47115" y="217086"/>
                    <a:pt x="15869" y="157652"/>
                  </a:cubicBezTo>
                  <a:cubicBezTo>
                    <a:pt x="516" y="127173"/>
                    <a:pt x="-6567" y="93053"/>
                    <a:pt x="7842" y="64871"/>
                  </a:cubicBezTo>
                  <a:cubicBezTo>
                    <a:pt x="17883" y="45414"/>
                    <a:pt x="28739" y="24559"/>
                    <a:pt x="41423" y="5765"/>
                  </a:cubicBezTo>
                  <a:lnTo>
                    <a:pt x="4593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2B8AD48A-AF1F-9541-9109-A85A25A2AEA1}"/>
                </a:ext>
              </a:extLst>
            </p:cNvPr>
            <p:cNvSpPr/>
            <p:nvPr userDrawn="1"/>
          </p:nvSpPr>
          <p:spPr>
            <a:xfrm>
              <a:off x="0" y="131335"/>
              <a:ext cx="217759" cy="302444"/>
            </a:xfrm>
            <a:custGeom>
              <a:avLst/>
              <a:gdLst>
                <a:gd name="connsiteX0" fmla="*/ 58191 w 217759"/>
                <a:gd name="connsiteY0" fmla="*/ 1386 h 302444"/>
                <a:gd name="connsiteX1" fmla="*/ 198262 w 217759"/>
                <a:gd name="connsiteY1" fmla="*/ 58255 h 302444"/>
                <a:gd name="connsiteX2" fmla="*/ 122421 w 217759"/>
                <a:gd name="connsiteY2" fmla="*/ 297093 h 302444"/>
                <a:gd name="connsiteX3" fmla="*/ 30992 w 217759"/>
                <a:gd name="connsiteY3" fmla="*/ 289357 h 302444"/>
                <a:gd name="connsiteX4" fmla="*/ 0 w 217759"/>
                <a:gd name="connsiteY4" fmla="*/ 271031 h 302444"/>
                <a:gd name="connsiteX5" fmla="*/ 0 w 217759"/>
                <a:gd name="connsiteY5" fmla="*/ 19972 h 302444"/>
                <a:gd name="connsiteX6" fmla="*/ 1959 w 217759"/>
                <a:gd name="connsiteY6" fmla="*/ 18430 h 302444"/>
                <a:gd name="connsiteX7" fmla="*/ 58191 w 217759"/>
                <a:gd name="connsiteY7" fmla="*/ 1386 h 302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7759" h="302444">
                  <a:moveTo>
                    <a:pt x="58191" y="1386"/>
                  </a:moveTo>
                  <a:cubicBezTo>
                    <a:pt x="116006" y="-5847"/>
                    <a:pt x="174604" y="15546"/>
                    <a:pt x="198262" y="58255"/>
                  </a:cubicBezTo>
                  <a:cubicBezTo>
                    <a:pt x="243136" y="141428"/>
                    <a:pt x="207530" y="256791"/>
                    <a:pt x="122421" y="297093"/>
                  </a:cubicBezTo>
                  <a:cubicBezTo>
                    <a:pt x="102506" y="306469"/>
                    <a:pt x="65859" y="303299"/>
                    <a:pt x="30992" y="289357"/>
                  </a:cubicBezTo>
                  <a:lnTo>
                    <a:pt x="0" y="271031"/>
                  </a:lnTo>
                  <a:lnTo>
                    <a:pt x="0" y="19972"/>
                  </a:lnTo>
                  <a:lnTo>
                    <a:pt x="1959" y="18430"/>
                  </a:lnTo>
                  <a:cubicBezTo>
                    <a:pt x="19734" y="9388"/>
                    <a:pt x="38919" y="3796"/>
                    <a:pt x="58191" y="138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8D3B868-A5B9-F444-B9B9-2F9281CCD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599" y="174625"/>
            <a:ext cx="10706101" cy="61277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15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55128D-4CF7-CD4C-BA1B-8E905ABD21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1" name="Title Placeholder 10">
            <a:extLst>
              <a:ext uri="{FF2B5EF4-FFF2-40B4-BE49-F238E27FC236}">
                <a16:creationId xmlns:a16="http://schemas.microsoft.com/office/drawing/2014/main" id="{26EFCB37-1DCC-5D4F-8A31-5EF79E731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0C2A0A2-0E3C-0C42-A872-5C052781CA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DC55E-5633-6D44-86E4-2927CD8D08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835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8990B42-127B-46B4-80A0-7A41854CC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Preferences template -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0C3D2-3E23-484C-8C96-B4E2AFF5B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Example - how a change in role is described: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87DA58A-C800-D741-82A5-097F05FA7329}"/>
              </a:ext>
            </a:extLst>
          </p:cNvPr>
          <p:cNvSpPr txBox="1"/>
          <p:nvPr/>
        </p:nvSpPr>
        <p:spPr>
          <a:xfrm>
            <a:off x="407882" y="6192652"/>
            <a:ext cx="9090681" cy="574245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E3213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Table 4.1 How we may express our understanding of situations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A39DAEA-D40E-A64A-820C-775AC27BD6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508618"/>
              </p:ext>
            </p:extLst>
          </p:nvPr>
        </p:nvGraphicFramePr>
        <p:xfrm>
          <a:off x="429209" y="1334278"/>
          <a:ext cx="11532635" cy="5066524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1542757">
                  <a:extLst>
                    <a:ext uri="{9D8B030D-6E8A-4147-A177-3AD203B41FA5}">
                      <a16:colId xmlns:a16="http://schemas.microsoft.com/office/drawing/2014/main" val="2197424708"/>
                    </a:ext>
                  </a:extLst>
                </a:gridCol>
                <a:gridCol w="1740601">
                  <a:extLst>
                    <a:ext uri="{9D8B030D-6E8A-4147-A177-3AD203B41FA5}">
                      <a16:colId xmlns:a16="http://schemas.microsoft.com/office/drawing/2014/main" val="2450854339"/>
                    </a:ext>
                  </a:extLst>
                </a:gridCol>
                <a:gridCol w="8249277">
                  <a:extLst>
                    <a:ext uri="{9D8B030D-6E8A-4147-A177-3AD203B41FA5}">
                      <a16:colId xmlns:a16="http://schemas.microsoft.com/office/drawing/2014/main" val="1791133182"/>
                    </a:ext>
                  </a:extLst>
                </a:gridCol>
              </a:tblGrid>
              <a:tr h="1266631">
                <a:tc rowSpan="2"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405C"/>
                          </a:solidFill>
                        </a:rPr>
                        <a:t>Future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405C"/>
                          </a:solidFill>
                          <a:latin typeface="+mj-lt"/>
                        </a:rPr>
                        <a:t>Detailed information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4D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00405C"/>
                          </a:solidFill>
                          <a:latin typeface="+mj-lt"/>
                        </a:rPr>
                        <a:t>Describes specifics of the role – daily/weekly/monthly activities; identify new colleagues and their responsibilities.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4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251457"/>
                  </a:ext>
                </a:extLst>
              </a:tr>
              <a:tr h="126663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405C"/>
                          </a:solidFill>
                          <a:latin typeface="+mj-lt"/>
                        </a:rPr>
                        <a:t>High level summary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4D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00405C"/>
                          </a:solidFill>
                          <a:latin typeface="+mj-lt"/>
                        </a:rPr>
                        <a:t>Overview of new responsibilities, new colleagues and new skills that they will be learning.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4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924136"/>
                  </a:ext>
                </a:extLst>
              </a:tr>
              <a:tr h="1266631">
                <a:tc rowSpan="2"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405C"/>
                          </a:solidFill>
                        </a:rPr>
                        <a:t>Present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rgbClr val="FDFAFF"/>
                          </a:solidFill>
                          <a:latin typeface="+mj-lt"/>
                          <a:ea typeface="+mn-ea"/>
                          <a:cs typeface="+mn-cs"/>
                        </a:rPr>
                        <a:t>Detailed information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05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FDFAFF"/>
                          </a:solidFill>
                          <a:latin typeface="+mj-lt"/>
                        </a:rPr>
                        <a:t>Describes specifics of the information, infrastructure and skills that is the same and different to current ways of working.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0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256403"/>
                  </a:ext>
                </a:extLst>
              </a:tr>
              <a:tr h="126663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D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rgbClr val="FDFAFF"/>
                          </a:solidFill>
                          <a:latin typeface="+mj-lt"/>
                          <a:ea typeface="+mn-ea"/>
                          <a:cs typeface="+mn-cs"/>
                        </a:rPr>
                        <a:t>High level summary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05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FDFAFF"/>
                          </a:solidFill>
                          <a:latin typeface="+mj-lt"/>
                        </a:rPr>
                        <a:t>Overview of the current ways of working and the similarities and differences resulting from the change.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0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429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1523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8990B42-127B-46B4-80A0-7A41854CC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Preferences template – your content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87DA58A-C800-D741-82A5-097F05FA7329}"/>
              </a:ext>
            </a:extLst>
          </p:cNvPr>
          <p:cNvSpPr txBox="1"/>
          <p:nvPr/>
        </p:nvSpPr>
        <p:spPr>
          <a:xfrm>
            <a:off x="407882" y="6192652"/>
            <a:ext cx="9090681" cy="574245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E3213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Table 4.1 How we may express our understanding of situations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A39DAEA-D40E-A64A-820C-775AC27BD6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217167"/>
              </p:ext>
            </p:extLst>
          </p:nvPr>
        </p:nvGraphicFramePr>
        <p:xfrm>
          <a:off x="429209" y="1334278"/>
          <a:ext cx="11532635" cy="5066524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1542757">
                  <a:extLst>
                    <a:ext uri="{9D8B030D-6E8A-4147-A177-3AD203B41FA5}">
                      <a16:colId xmlns:a16="http://schemas.microsoft.com/office/drawing/2014/main" val="2197424708"/>
                    </a:ext>
                  </a:extLst>
                </a:gridCol>
                <a:gridCol w="1740601">
                  <a:extLst>
                    <a:ext uri="{9D8B030D-6E8A-4147-A177-3AD203B41FA5}">
                      <a16:colId xmlns:a16="http://schemas.microsoft.com/office/drawing/2014/main" val="2450854339"/>
                    </a:ext>
                  </a:extLst>
                </a:gridCol>
                <a:gridCol w="8249277">
                  <a:extLst>
                    <a:ext uri="{9D8B030D-6E8A-4147-A177-3AD203B41FA5}">
                      <a16:colId xmlns:a16="http://schemas.microsoft.com/office/drawing/2014/main" val="1791133182"/>
                    </a:ext>
                  </a:extLst>
                </a:gridCol>
              </a:tblGrid>
              <a:tr h="1266631">
                <a:tc rowSpan="2"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405C"/>
                          </a:solidFill>
                        </a:rPr>
                        <a:t>Future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405C"/>
                          </a:solidFill>
                          <a:latin typeface="+mj-lt"/>
                        </a:rPr>
                        <a:t>Detailed information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4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rgbClr val="00405C"/>
                        </a:solidFill>
                        <a:latin typeface="+mj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4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251457"/>
                  </a:ext>
                </a:extLst>
              </a:tr>
              <a:tr h="126663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405C"/>
                          </a:solidFill>
                          <a:latin typeface="+mj-lt"/>
                        </a:rPr>
                        <a:t>High level summary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4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rgbClr val="00405C"/>
                        </a:solidFill>
                        <a:latin typeface="+mj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4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924136"/>
                  </a:ext>
                </a:extLst>
              </a:tr>
              <a:tr h="1266631">
                <a:tc rowSpan="2"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405C"/>
                          </a:solidFill>
                        </a:rPr>
                        <a:t>Present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rgbClr val="FDFAFF"/>
                          </a:solidFill>
                          <a:latin typeface="+mj-lt"/>
                          <a:ea typeface="+mn-ea"/>
                          <a:cs typeface="+mn-cs"/>
                        </a:rPr>
                        <a:t>Detailed information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05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rgbClr val="FDFAFF"/>
                        </a:solidFill>
                        <a:latin typeface="+mj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0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256403"/>
                  </a:ext>
                </a:extLst>
              </a:tr>
              <a:tr h="126663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D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rgbClr val="FDFAFF"/>
                          </a:solidFill>
                          <a:latin typeface="+mj-lt"/>
                          <a:ea typeface="+mn-ea"/>
                          <a:cs typeface="+mn-cs"/>
                        </a:rPr>
                        <a:t>High level summary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05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rgbClr val="FDFAFF"/>
                        </a:solidFill>
                        <a:latin typeface="+mj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0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429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7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Agile Change + Sub brands">
      <a:dk1>
        <a:srgbClr val="00405C"/>
      </a:dk1>
      <a:lt1>
        <a:srgbClr val="F7A500"/>
      </a:lt1>
      <a:dk2>
        <a:srgbClr val="E45F0F"/>
      </a:dk2>
      <a:lt2>
        <a:srgbClr val="7E2A26"/>
      </a:lt2>
      <a:accent1>
        <a:srgbClr val="27B1AC"/>
      </a:accent1>
      <a:accent2>
        <a:srgbClr val="D48D6F"/>
      </a:accent2>
      <a:accent3>
        <a:srgbClr val="E32134"/>
      </a:accent3>
      <a:accent4>
        <a:srgbClr val="00649C"/>
      </a:accent4>
      <a:accent5>
        <a:srgbClr val="8DBE44"/>
      </a:accent5>
      <a:accent6>
        <a:srgbClr val="941B7F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187</Words>
  <Application>Microsoft Office PowerPoint</Application>
  <PresentationFormat>Widescreen</PresentationFormat>
  <Paragraphs>25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1_Office Theme</vt:lpstr>
      <vt:lpstr>Preferences template - example</vt:lpstr>
      <vt:lpstr>Preferences template – your content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Preferences template - example</dc:title>
  <dc:creator>Melanie</dc:creator>
  <cp:lastModifiedBy>Melanie</cp:lastModifiedBy>
  <cp:revision>1</cp:revision>
  <dcterms:created xsi:type="dcterms:W3CDTF">2021-09-26T12:34:09Z</dcterms:created>
  <dcterms:modified xsi:type="dcterms:W3CDTF">2021-09-26T12:37:17Z</dcterms:modified>
</cp:coreProperties>
</file>