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7D686-A608-487F-BDD4-331045B498E9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D5FA9-38BB-4717-BC16-894507E6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1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9DF48-0A63-C044-B5D0-63C44BD161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DE92-DF0B-4074-9CD7-8486211ED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2F088-8E9C-4747-9CA5-159A655A7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502C-AF3C-4138-BD7A-622BCAF8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3C716-A3B3-4DAB-A8CC-A236DD68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301FA-57C7-4D23-81E0-B601973B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7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030F-164A-48E7-88B9-241F37A3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16E4B-1E1B-49BD-9E44-957A449E2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324CF-34DB-409B-B09B-CA051136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9FC8-7801-4995-92EC-78651F7D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09C11-0EC6-43D6-8497-B9146255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8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13FDC-0AD9-4976-AA3C-435E2849A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77E6B-EB53-4E58-BE66-53A86D7AD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118A-1E88-4CE5-811A-9ABACB98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0D54-102E-4E33-854D-14CEE19F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C197F-6F1E-4803-A4EE-3E81AE5A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4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89B0-07EF-4216-97FB-140DC2F7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DE8B-57F2-4C03-9A16-6ED3D9DE1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27643-AD91-4363-BEDF-36445688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F3703-BA0B-4382-BF89-DEFEDBD8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18BA8-382D-4147-9319-E565B695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6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1208C-833B-44CE-9997-30FA51F6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57B42-5BBD-4A52-BFB0-0AD5B461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17FB4-8C54-489B-B2E0-017E9FAE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9AC87-A29B-4D0B-98EA-D9BD9B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F7DDD-9D21-49C1-A8D9-D7F82738F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50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35CE-1E6D-4F24-B518-36E3C5D2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A91B-BEEA-47E3-A872-BA9EA310F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DC004-C05C-4497-9FEA-6E1C354EF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423EF-2878-4C3F-9E6B-529E006B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F3DE2-F577-4C4D-ABA6-A92473F6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F7B6E-D668-47A9-8F44-A9C7E0F6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68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47EA-4AF5-4E3B-AEC8-2882EB4B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0D39C-D3E4-42E8-9850-5E0F798B0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C6857-F0E7-46A2-97CA-BEA1BFF0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B1C79-A00A-40F5-8B85-C3F50CCD7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F9DA74-92F9-478E-99ED-030725459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CB543-7148-4D94-9ED1-63992EA4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67D41-1745-470A-B9C6-E12208A6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15F32-548B-4C73-9985-6E274155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7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BE6B-D1AF-463A-B7F7-22EF1439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E625D-4A2E-4059-9062-85B268E8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2E1BD-6AB0-48AA-A947-65485505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0127-EF45-4550-A846-D2570953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7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B09F-57F3-424B-9ACF-A6B15F9C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0CB42-C570-4BD7-823A-4B6BED85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DC5D5-C56A-4D95-9BA8-73C0F796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C645-05BF-4680-87C1-83262767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187F2-42DC-4E34-A679-A0281631B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770AF-F709-4DC8-9B3D-5CFE553A4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96DD5-D76F-4337-80A4-0D0AE61D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5B65D-75A4-4580-A422-AAD638064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5FDE0-BAB1-4AAA-94D9-1F24ED01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5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50B0C-8EE4-41C9-9DD1-30E2C345A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A2A98-D4CF-44FE-AC7D-0E90399BC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F6DA4-85AC-4095-BFAA-7F75712B2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F7FFE-2ABC-41AA-B29E-51B9224C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DF9FD-79B2-4798-B69D-20092264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C50EA-4FCE-47FF-AFC2-6CEC5A9E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2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01986-0909-4B04-9F78-8AE34542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281E-F95E-478A-B6E0-9BCA5E6CC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0FE9C-C6BD-416F-9AA8-FDACA98AA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5B740-376E-49BE-A9C3-D77F8149869B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E0673-28AD-4C02-915A-0501A4CB2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60EF4-1918-42A6-BC19-61D5D164F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4963-1943-4C7C-A01B-6E519159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9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9D16-8597-44DF-BD7B-951AF214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"/>
            <a:ext cx="8229600" cy="977815"/>
          </a:xfrm>
        </p:spPr>
        <p:txBody>
          <a:bodyPr/>
          <a:lstStyle/>
          <a:p>
            <a:r>
              <a:rPr lang="en-GB" dirty="0"/>
              <a:t>Roadmap acceptance criteria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58C4CD-39E5-4793-9FBB-79C6E85DFEBA}"/>
              </a:ext>
            </a:extLst>
          </p:cNvPr>
          <p:cNvSpPr/>
          <p:nvPr/>
        </p:nvSpPr>
        <p:spPr>
          <a:xfrm>
            <a:off x="5271052" y="3106484"/>
            <a:ext cx="1802572" cy="1033669"/>
          </a:xfrm>
          <a:prstGeom prst="ellipse">
            <a:avLst/>
          </a:prstGeom>
          <a:solidFill>
            <a:srgbClr val="E74D1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Feeling positive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AF38E-2271-40BD-A861-BC12AA1CCFD8}"/>
              </a:ext>
            </a:extLst>
          </p:cNvPr>
          <p:cNvSpPr txBox="1"/>
          <p:nvPr/>
        </p:nvSpPr>
        <p:spPr>
          <a:xfrm>
            <a:off x="8979606" y="846034"/>
            <a:ext cx="2590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Uses terminology and abbreviations of my organisation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004F2-0D9C-417A-93DB-8B14B80038E0}"/>
              </a:ext>
            </a:extLst>
          </p:cNvPr>
          <p:cNvSpPr txBox="1"/>
          <p:nvPr/>
        </p:nvSpPr>
        <p:spPr>
          <a:xfrm>
            <a:off x="9565850" y="5899172"/>
            <a:ext cx="197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Clear outcomes and clear end goal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2B7BD6-01F5-4BCA-A4AC-6B47C9B3295E}"/>
              </a:ext>
            </a:extLst>
          </p:cNvPr>
          <p:cNvSpPr txBox="1"/>
          <p:nvPr/>
        </p:nvSpPr>
        <p:spPr>
          <a:xfrm>
            <a:off x="7910260" y="4345239"/>
            <a:ext cx="292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Includes measures of success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B8EB14-64E9-4148-AB87-5D584CE4B352}"/>
              </a:ext>
            </a:extLst>
          </p:cNvPr>
          <p:cNvSpPr txBox="1"/>
          <p:nvPr/>
        </p:nvSpPr>
        <p:spPr>
          <a:xfrm>
            <a:off x="348344" y="6036651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Timebound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50B446-6115-4513-A0B0-129073F9F851}"/>
              </a:ext>
            </a:extLst>
          </p:cNvPr>
          <p:cNvSpPr txBox="1"/>
          <p:nvPr/>
        </p:nvSpPr>
        <p:spPr>
          <a:xfrm>
            <a:off x="1765852" y="977815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Future focused</a:t>
            </a: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7F58575B-841D-4338-9221-528724DDE2CF}"/>
              </a:ext>
            </a:extLst>
          </p:cNvPr>
          <p:cNvCxnSpPr>
            <a:cxnSpLocks/>
            <a:stCxn id="7" idx="7"/>
            <a:endCxn id="8" idx="2"/>
          </p:cNvCxnSpPr>
          <p:nvPr/>
        </p:nvCxnSpPr>
        <p:spPr>
          <a:xfrm rot="5400000" flipH="1" flipV="1">
            <a:off x="7797965" y="781043"/>
            <a:ext cx="1488497" cy="3465140"/>
          </a:xfrm>
          <a:prstGeom prst="curvedConnector3">
            <a:avLst/>
          </a:prstGeom>
          <a:ln>
            <a:solidFill>
              <a:srgbClr val="E74D1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E34E4BD2-4DC7-4B6B-A58A-387E22B1FE0C}"/>
              </a:ext>
            </a:extLst>
          </p:cNvPr>
          <p:cNvCxnSpPr>
            <a:cxnSpLocks/>
            <a:stCxn id="7" idx="3"/>
          </p:cNvCxnSpPr>
          <p:nvPr/>
        </p:nvCxnSpPr>
        <p:spPr>
          <a:xfrm rot="5400000">
            <a:off x="2265078" y="2598747"/>
            <a:ext cx="1879927" cy="4659984"/>
          </a:xfrm>
          <a:prstGeom prst="curvedConnector2">
            <a:avLst/>
          </a:prstGeom>
          <a:ln>
            <a:solidFill>
              <a:srgbClr val="E74D1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F92C2B80-C1A6-4431-9056-BED51DF4F978}"/>
              </a:ext>
            </a:extLst>
          </p:cNvPr>
          <p:cNvCxnSpPr>
            <a:cxnSpLocks/>
            <a:stCxn id="7" idx="1"/>
            <a:endCxn id="16" idx="2"/>
          </p:cNvCxnSpPr>
          <p:nvPr/>
        </p:nvCxnSpPr>
        <p:spPr>
          <a:xfrm rot="16200000" flipV="1">
            <a:off x="3092743" y="815570"/>
            <a:ext cx="1910714" cy="2973867"/>
          </a:xfrm>
          <a:prstGeom prst="curvedConnector3">
            <a:avLst/>
          </a:prstGeom>
          <a:ln>
            <a:solidFill>
              <a:srgbClr val="E74D1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B5795B7-3F55-447E-93B2-DD7EFF562842}"/>
              </a:ext>
            </a:extLst>
          </p:cNvPr>
          <p:cNvSpPr txBox="1"/>
          <p:nvPr/>
        </p:nvSpPr>
        <p:spPr>
          <a:xfrm>
            <a:off x="1405813" y="2372829"/>
            <a:ext cx="216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Flexible to different types of change initiative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2F732-3F0F-4DB5-AFD7-D47F9D567D1F}"/>
              </a:ext>
            </a:extLst>
          </p:cNvPr>
          <p:cNvSpPr txBox="1"/>
          <p:nvPr/>
        </p:nvSpPr>
        <p:spPr>
          <a:xfrm>
            <a:off x="3859765" y="1449099"/>
            <a:ext cx="193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Responsive to changes in scope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9F0F1F-6A35-4E41-B2FD-ABBFDB73A34B}"/>
              </a:ext>
            </a:extLst>
          </p:cNvPr>
          <p:cNvSpPr txBox="1"/>
          <p:nvPr/>
        </p:nvSpPr>
        <p:spPr>
          <a:xfrm>
            <a:off x="2544150" y="5881139"/>
            <a:ext cx="131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Prioritised outcomes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A6F428-D44E-48E1-ADD9-FF5E3B46466A}"/>
              </a:ext>
            </a:extLst>
          </p:cNvPr>
          <p:cNvSpPr txBox="1"/>
          <p:nvPr/>
        </p:nvSpPr>
        <p:spPr>
          <a:xfrm>
            <a:off x="4699519" y="4931228"/>
            <a:ext cx="1132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Clear use of time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D169D5-5974-4A6E-B3AA-02C574E2B520}"/>
              </a:ext>
            </a:extLst>
          </p:cNvPr>
          <p:cNvSpPr txBox="1"/>
          <p:nvPr/>
        </p:nvSpPr>
        <p:spPr>
          <a:xfrm>
            <a:off x="7679095" y="1883228"/>
            <a:ext cx="122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Easy to use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D664CF-A821-4A86-AB42-98B519CD9664}"/>
              </a:ext>
            </a:extLst>
          </p:cNvPr>
          <p:cNvSpPr txBox="1"/>
          <p:nvPr/>
        </p:nvSpPr>
        <p:spPr>
          <a:xfrm>
            <a:off x="8528180" y="2694991"/>
            <a:ext cx="2845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Pre-defined format and contents for key documents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298F85-090B-4F33-9F1F-F5A0B17A0CB5}"/>
              </a:ext>
            </a:extLst>
          </p:cNvPr>
          <p:cNvSpPr txBox="1"/>
          <p:nvPr/>
        </p:nvSpPr>
        <p:spPr>
          <a:xfrm>
            <a:off x="1418255" y="4850364"/>
            <a:ext cx="26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Scheduled decision points</a:t>
            </a: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FCDF9F7A-BF02-4B8D-9AD7-B7256BA2F7B1}"/>
              </a:ext>
            </a:extLst>
          </p:cNvPr>
          <p:cNvCxnSpPr>
            <a:cxnSpLocks/>
            <a:stCxn id="7" idx="5"/>
            <a:endCxn id="10" idx="0"/>
          </p:cNvCxnSpPr>
          <p:nvPr/>
        </p:nvCxnSpPr>
        <p:spPr>
          <a:xfrm rot="16200000" flipH="1">
            <a:off x="7726085" y="3072334"/>
            <a:ext cx="1910396" cy="3743280"/>
          </a:xfrm>
          <a:prstGeom prst="curvedConnector3">
            <a:avLst>
              <a:gd name="adj1" fmla="val 50000"/>
            </a:avLst>
          </a:prstGeom>
          <a:ln>
            <a:solidFill>
              <a:srgbClr val="E74D1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684C72F-41DB-4E18-825F-2EF02681BC26}"/>
              </a:ext>
            </a:extLst>
          </p:cNvPr>
          <p:cNvSpPr txBox="1"/>
          <p:nvPr/>
        </p:nvSpPr>
        <p:spPr>
          <a:xfrm>
            <a:off x="7194913" y="5402709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Repeatable processes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DDEAC847-B735-452D-A573-847879F13AAE}"/>
              </a:ext>
            </a:extLst>
          </p:cNvPr>
          <p:cNvCxnSpPr>
            <a:endCxn id="20" idx="1"/>
          </p:cNvCxnSpPr>
          <p:nvPr/>
        </p:nvCxnSpPr>
        <p:spPr>
          <a:xfrm flipV="1">
            <a:off x="3387012" y="1772265"/>
            <a:ext cx="472753" cy="42042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E0E6874C-497F-42C6-B94B-14D9E7F37971}"/>
              </a:ext>
            </a:extLst>
          </p:cNvPr>
          <p:cNvCxnSpPr>
            <a:endCxn id="19" idx="3"/>
          </p:cNvCxnSpPr>
          <p:nvPr/>
        </p:nvCxnSpPr>
        <p:spPr>
          <a:xfrm rot="10800000" flipV="1">
            <a:off x="3573624" y="2435290"/>
            <a:ext cx="1147666" cy="3992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C65A7E37-FDA0-4152-84AE-0C2A6738B8E4}"/>
              </a:ext>
            </a:extLst>
          </p:cNvPr>
          <p:cNvCxnSpPr>
            <a:endCxn id="23" idx="0"/>
          </p:cNvCxnSpPr>
          <p:nvPr/>
        </p:nvCxnSpPr>
        <p:spPr>
          <a:xfrm rot="16200000" flipH="1">
            <a:off x="5075076" y="4740728"/>
            <a:ext cx="303244" cy="7775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10A7AFC8-9D92-432A-8FA0-CF6143B1BA3C}"/>
              </a:ext>
            </a:extLst>
          </p:cNvPr>
          <p:cNvCxnSpPr>
            <a:endCxn id="29" idx="3"/>
          </p:cNvCxnSpPr>
          <p:nvPr/>
        </p:nvCxnSpPr>
        <p:spPr>
          <a:xfrm rot="10800000">
            <a:off x="4040577" y="5035030"/>
            <a:ext cx="419457" cy="5948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359ED303-7B12-4F33-891F-01344C02135A}"/>
              </a:ext>
            </a:extLst>
          </p:cNvPr>
          <p:cNvCxnSpPr>
            <a:endCxn id="21" idx="0"/>
          </p:cNvCxnSpPr>
          <p:nvPr/>
        </p:nvCxnSpPr>
        <p:spPr>
          <a:xfrm rot="5400000">
            <a:off x="3163208" y="5498713"/>
            <a:ext cx="422731" cy="34212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02B0C111-D904-413B-8C10-23707CB1CC5B}"/>
              </a:ext>
            </a:extLst>
          </p:cNvPr>
          <p:cNvCxnSpPr>
            <a:endCxn id="12" idx="1"/>
          </p:cNvCxnSpPr>
          <p:nvPr/>
        </p:nvCxnSpPr>
        <p:spPr>
          <a:xfrm flipV="1">
            <a:off x="7473820" y="4529905"/>
            <a:ext cx="436440" cy="13540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73AA6F24-41AE-43CB-8D8E-6B0434627B0A}"/>
              </a:ext>
            </a:extLst>
          </p:cNvPr>
          <p:cNvCxnSpPr>
            <a:cxnSpLocks/>
            <a:endCxn id="31" idx="0"/>
          </p:cNvCxnSpPr>
          <p:nvPr/>
        </p:nvCxnSpPr>
        <p:spPr>
          <a:xfrm rot="10800000" flipV="1">
            <a:off x="8301210" y="4963885"/>
            <a:ext cx="693500" cy="43882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3BE6C113-3550-41E9-ACBD-4E3B16B82028}"/>
              </a:ext>
            </a:extLst>
          </p:cNvPr>
          <p:cNvCxnSpPr>
            <a:endCxn id="25" idx="2"/>
          </p:cNvCxnSpPr>
          <p:nvPr/>
        </p:nvCxnSpPr>
        <p:spPr>
          <a:xfrm rot="10800000">
            <a:off x="8290482" y="2252560"/>
            <a:ext cx="769543" cy="21072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409D9498-1CD4-463E-A3D0-91A9A1A7C4F6}"/>
              </a:ext>
            </a:extLst>
          </p:cNvPr>
          <p:cNvCxnSpPr>
            <a:endCxn id="27" idx="1"/>
          </p:cNvCxnSpPr>
          <p:nvPr/>
        </p:nvCxnSpPr>
        <p:spPr>
          <a:xfrm>
            <a:off x="7772400" y="2612571"/>
            <a:ext cx="877078" cy="39188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23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Roadmap acceptance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acceptance criteria</dc:title>
  <dc:creator>Melanie</dc:creator>
  <cp:lastModifiedBy>Melanie</cp:lastModifiedBy>
  <cp:revision>1</cp:revision>
  <dcterms:created xsi:type="dcterms:W3CDTF">2021-09-14T18:05:04Z</dcterms:created>
  <dcterms:modified xsi:type="dcterms:W3CDTF">2021-09-14T18:23:46Z</dcterms:modified>
</cp:coreProperties>
</file>